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42_99DA60C5.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7"/>
  </p:notesMasterIdLst>
  <p:sldIdLst>
    <p:sldId id="271" r:id="rId5"/>
    <p:sldId id="322" r:id="rId6"/>
    <p:sldId id="321" r:id="rId7"/>
    <p:sldId id="318" r:id="rId8"/>
    <p:sldId id="281" r:id="rId9"/>
    <p:sldId id="286" r:id="rId10"/>
    <p:sldId id="283" r:id="rId11"/>
    <p:sldId id="320" r:id="rId12"/>
    <p:sldId id="260" r:id="rId13"/>
    <p:sldId id="285" r:id="rId14"/>
    <p:sldId id="265" r:id="rId15"/>
    <p:sldId id="278" r:id="rId16"/>
    <p:sldId id="274" r:id="rId17"/>
    <p:sldId id="288" r:id="rId18"/>
    <p:sldId id="287" r:id="rId19"/>
    <p:sldId id="289" r:id="rId20"/>
    <p:sldId id="290" r:id="rId21"/>
    <p:sldId id="291" r:id="rId22"/>
    <p:sldId id="310" r:id="rId23"/>
    <p:sldId id="292" r:id="rId24"/>
    <p:sldId id="293" r:id="rId25"/>
    <p:sldId id="294" r:id="rId26"/>
    <p:sldId id="296" r:id="rId27"/>
    <p:sldId id="297" r:id="rId28"/>
    <p:sldId id="298" r:id="rId29"/>
    <p:sldId id="325" r:id="rId30"/>
    <p:sldId id="311" r:id="rId31"/>
    <p:sldId id="316" r:id="rId32"/>
    <p:sldId id="300" r:id="rId33"/>
    <p:sldId id="299" r:id="rId34"/>
    <p:sldId id="295" r:id="rId35"/>
    <p:sldId id="284" r:id="rId36"/>
    <p:sldId id="280" r:id="rId37"/>
    <p:sldId id="319" r:id="rId38"/>
    <p:sldId id="302" r:id="rId39"/>
    <p:sldId id="282" r:id="rId40"/>
    <p:sldId id="313" r:id="rId41"/>
    <p:sldId id="314" r:id="rId42"/>
    <p:sldId id="309" r:id="rId43"/>
    <p:sldId id="308" r:id="rId44"/>
    <p:sldId id="303" r:id="rId45"/>
    <p:sldId id="301" r:id="rId46"/>
    <p:sldId id="307" r:id="rId47"/>
    <p:sldId id="279" r:id="rId48"/>
    <p:sldId id="268" r:id="rId49"/>
    <p:sldId id="270" r:id="rId50"/>
    <p:sldId id="304" r:id="rId51"/>
    <p:sldId id="305" r:id="rId52"/>
    <p:sldId id="306" r:id="rId53"/>
    <p:sldId id="317" r:id="rId54"/>
    <p:sldId id="315" r:id="rId55"/>
    <p:sldId id="32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012EBC-1347-3588-0997-C7DAA97DF110}" name="Mccarthy, Mary" initials="MM" userId="S::mary.c.mccarthy@uconn.edu::9e9b3811-1685-4297-8ee5-8c9ee48c56a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7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A04688-87D2-43D0-8821-41A21E01A1C4}" v="2" dt="2026-09-09T18:01:23.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p:cViewPr varScale="1">
        <p:scale>
          <a:sx n="70" d="100"/>
          <a:sy n="70" d="100"/>
        </p:scale>
        <p:origin x="536" y="5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ry, Shawn" userId="e6ad5819-5ada-4c07-abaa-a407fbaa6574" providerId="ADAL" clId="{B5C2F5DF-E91C-41EB-B0C8-309D2FAAEC61}"/>
    <pc:docChg chg="undo redo custSel addSld delSld modSld sldOrd">
      <pc:chgData name="Barry, Shawn" userId="e6ad5819-5ada-4c07-abaa-a407fbaa6574" providerId="ADAL" clId="{B5C2F5DF-E91C-41EB-B0C8-309D2FAAEC61}" dt="2026-09-10T12:16:09.883" v="9709"/>
      <pc:docMkLst>
        <pc:docMk/>
      </pc:docMkLst>
      <pc:sldChg chg="mod modShow">
        <pc:chgData name="Barry, Shawn" userId="e6ad5819-5ada-4c07-abaa-a407fbaa6574" providerId="ADAL" clId="{B5C2F5DF-E91C-41EB-B0C8-309D2FAAEC61}" dt="2026-08-24T18:32:34.879" v="3221" actId="729"/>
        <pc:sldMkLst>
          <pc:docMk/>
          <pc:sldMk cId="621616162" sldId="260"/>
        </pc:sldMkLst>
      </pc:sldChg>
      <pc:sldChg chg="addSp delSp modSp mod ord">
        <pc:chgData name="Barry, Shawn" userId="e6ad5819-5ada-4c07-abaa-a407fbaa6574" providerId="ADAL" clId="{B5C2F5DF-E91C-41EB-B0C8-309D2FAAEC61}" dt="2026-08-24T18:32:27.774" v="3220"/>
        <pc:sldMkLst>
          <pc:docMk/>
          <pc:sldMk cId="632338828" sldId="265"/>
        </pc:sldMkLst>
        <pc:spChg chg="mod">
          <ac:chgData name="Barry, Shawn" userId="e6ad5819-5ada-4c07-abaa-a407fbaa6574" providerId="ADAL" clId="{B5C2F5DF-E91C-41EB-B0C8-309D2FAAEC61}" dt="2026-08-24T18:17:16.063" v="3218" actId="1076"/>
          <ac:spMkLst>
            <pc:docMk/>
            <pc:sldMk cId="632338828" sldId="265"/>
            <ac:spMk id="7" creationId="{BE66032F-D8A7-745A-2155-2181029A0D23}"/>
          </ac:spMkLst>
        </pc:spChg>
        <pc:picChg chg="add mod">
          <ac:chgData name="Barry, Shawn" userId="e6ad5819-5ada-4c07-abaa-a407fbaa6574" providerId="ADAL" clId="{B5C2F5DF-E91C-41EB-B0C8-309D2FAAEC61}" dt="2026-08-24T18:16:03.606" v="3191" actId="1076"/>
          <ac:picMkLst>
            <pc:docMk/>
            <pc:sldMk cId="632338828" sldId="265"/>
            <ac:picMk id="4" creationId="{7F05051F-0438-87E6-6110-35D2D6763CD7}"/>
          </ac:picMkLst>
        </pc:picChg>
      </pc:sldChg>
      <pc:sldChg chg="modSp mod">
        <pc:chgData name="Barry, Shawn" userId="e6ad5819-5ada-4c07-abaa-a407fbaa6574" providerId="ADAL" clId="{B5C2F5DF-E91C-41EB-B0C8-309D2FAAEC61}" dt="2026-08-27T13:26:10.363" v="3869" actId="114"/>
        <pc:sldMkLst>
          <pc:docMk/>
          <pc:sldMk cId="1321545746" sldId="274"/>
        </pc:sldMkLst>
        <pc:spChg chg="mod">
          <ac:chgData name="Barry, Shawn" userId="e6ad5819-5ada-4c07-abaa-a407fbaa6574" providerId="ADAL" clId="{B5C2F5DF-E91C-41EB-B0C8-309D2FAAEC61}" dt="2026-08-27T13:26:10.363" v="3869" actId="114"/>
          <ac:spMkLst>
            <pc:docMk/>
            <pc:sldMk cId="1321545746" sldId="274"/>
            <ac:spMk id="2" creationId="{8B193527-1EDC-B8DD-8FC4-54794A913DF9}"/>
          </ac:spMkLst>
        </pc:spChg>
      </pc:sldChg>
      <pc:sldChg chg="modSp mod">
        <pc:chgData name="Barry, Shawn" userId="e6ad5819-5ada-4c07-abaa-a407fbaa6574" providerId="ADAL" clId="{B5C2F5DF-E91C-41EB-B0C8-309D2FAAEC61}" dt="2026-08-27T11:48:32.513" v="3268" actId="20577"/>
        <pc:sldMkLst>
          <pc:docMk/>
          <pc:sldMk cId="991216018" sldId="278"/>
        </pc:sldMkLst>
        <pc:spChg chg="mod">
          <ac:chgData name="Barry, Shawn" userId="e6ad5819-5ada-4c07-abaa-a407fbaa6574" providerId="ADAL" clId="{B5C2F5DF-E91C-41EB-B0C8-309D2FAAEC61}" dt="2026-08-27T11:48:32.513" v="3268" actId="20577"/>
          <ac:spMkLst>
            <pc:docMk/>
            <pc:sldMk cId="991216018" sldId="278"/>
            <ac:spMk id="2" creationId="{20071B67-B591-D0F7-0B22-22D8CD4EA450}"/>
          </ac:spMkLst>
        </pc:spChg>
      </pc:sldChg>
      <pc:sldChg chg="addSp delSp modSp mod ord">
        <pc:chgData name="Barry, Shawn" userId="e6ad5819-5ada-4c07-abaa-a407fbaa6574" providerId="ADAL" clId="{B5C2F5DF-E91C-41EB-B0C8-309D2FAAEC61}" dt="2026-09-01T12:52:21.454" v="8651" actId="1076"/>
        <pc:sldMkLst>
          <pc:docMk/>
          <pc:sldMk cId="3706173797" sldId="280"/>
        </pc:sldMkLst>
        <pc:spChg chg="mod">
          <ac:chgData name="Barry, Shawn" userId="e6ad5819-5ada-4c07-abaa-a407fbaa6574" providerId="ADAL" clId="{B5C2F5DF-E91C-41EB-B0C8-309D2FAAEC61}" dt="2026-09-01T12:51:24.870" v="8650" actId="1076"/>
          <ac:spMkLst>
            <pc:docMk/>
            <pc:sldMk cId="3706173797" sldId="280"/>
            <ac:spMk id="2" creationId="{D31B7BC9-B4D9-4CE8-24BB-B56E75C98032}"/>
          </ac:spMkLst>
        </pc:spChg>
        <pc:picChg chg="add mod ord">
          <ac:chgData name="Barry, Shawn" userId="e6ad5819-5ada-4c07-abaa-a407fbaa6574" providerId="ADAL" clId="{B5C2F5DF-E91C-41EB-B0C8-309D2FAAEC61}" dt="2026-09-01T12:52:21.454" v="8651" actId="1076"/>
          <ac:picMkLst>
            <pc:docMk/>
            <pc:sldMk cId="3706173797" sldId="280"/>
            <ac:picMk id="4" creationId="{9A49EE8C-2080-4B52-B67C-CB850FF58A02}"/>
          </ac:picMkLst>
        </pc:picChg>
      </pc:sldChg>
      <pc:sldChg chg="modSp mod ord">
        <pc:chgData name="Barry, Shawn" userId="e6ad5819-5ada-4c07-abaa-a407fbaa6574" providerId="ADAL" clId="{B5C2F5DF-E91C-41EB-B0C8-309D2FAAEC61}" dt="2026-09-10T11:43:14.224" v="9656" actId="20577"/>
        <pc:sldMkLst>
          <pc:docMk/>
          <pc:sldMk cId="3662289708" sldId="281"/>
        </pc:sldMkLst>
        <pc:spChg chg="mod">
          <ac:chgData name="Barry, Shawn" userId="e6ad5819-5ada-4c07-abaa-a407fbaa6574" providerId="ADAL" clId="{B5C2F5DF-E91C-41EB-B0C8-309D2FAAEC61}" dt="2026-09-01T14:17:49.083" v="8957" actId="1076"/>
          <ac:spMkLst>
            <pc:docMk/>
            <pc:sldMk cId="3662289708" sldId="281"/>
            <ac:spMk id="2" creationId="{9359CDEA-B81E-BD1E-017D-34D9C3FF84BB}"/>
          </ac:spMkLst>
        </pc:spChg>
        <pc:spChg chg="mod">
          <ac:chgData name="Barry, Shawn" userId="e6ad5819-5ada-4c07-abaa-a407fbaa6574" providerId="ADAL" clId="{B5C2F5DF-E91C-41EB-B0C8-309D2FAAEC61}" dt="2026-09-10T11:43:14.224" v="9656" actId="20577"/>
          <ac:spMkLst>
            <pc:docMk/>
            <pc:sldMk cId="3662289708" sldId="281"/>
            <ac:spMk id="7" creationId="{12350D56-E82A-FF9C-8D6A-DE1A549820A3}"/>
          </ac:spMkLst>
        </pc:spChg>
      </pc:sldChg>
      <pc:sldChg chg="addSp modSp add mod ord">
        <pc:chgData name="Barry, Shawn" userId="e6ad5819-5ada-4c07-abaa-a407fbaa6574" providerId="ADAL" clId="{B5C2F5DF-E91C-41EB-B0C8-309D2FAAEC61}" dt="2026-09-08T23:00:12.505" v="9550" actId="20577"/>
        <pc:sldMkLst>
          <pc:docMk/>
          <pc:sldMk cId="1336350494" sldId="282"/>
        </pc:sldMkLst>
        <pc:spChg chg="mod">
          <ac:chgData name="Barry, Shawn" userId="e6ad5819-5ada-4c07-abaa-a407fbaa6574" providerId="ADAL" clId="{B5C2F5DF-E91C-41EB-B0C8-309D2FAAEC61}" dt="2026-08-31T16:58:18.034" v="7821" actId="207"/>
          <ac:spMkLst>
            <pc:docMk/>
            <pc:sldMk cId="1336350494" sldId="282"/>
            <ac:spMk id="2" creationId="{69D9ED2F-EB2D-7F87-BBE1-636A9C8203B8}"/>
          </ac:spMkLst>
        </pc:spChg>
        <pc:spChg chg="add mod">
          <ac:chgData name="Barry, Shawn" userId="e6ad5819-5ada-4c07-abaa-a407fbaa6574" providerId="ADAL" clId="{B5C2F5DF-E91C-41EB-B0C8-309D2FAAEC61}" dt="2026-08-21T11:33:49.677" v="2462" actId="767"/>
          <ac:spMkLst>
            <pc:docMk/>
            <pc:sldMk cId="1336350494" sldId="282"/>
            <ac:spMk id="3" creationId="{15DACEF6-5B18-CE8D-D02A-E00AD1C9EED0}"/>
          </ac:spMkLst>
        </pc:spChg>
        <pc:spChg chg="mod">
          <ac:chgData name="Barry, Shawn" userId="e6ad5819-5ada-4c07-abaa-a407fbaa6574" providerId="ADAL" clId="{B5C2F5DF-E91C-41EB-B0C8-309D2FAAEC61}" dt="2026-09-08T23:00:12.505" v="9550" actId="20577"/>
          <ac:spMkLst>
            <pc:docMk/>
            <pc:sldMk cId="1336350494" sldId="282"/>
            <ac:spMk id="7" creationId="{5EBD5EA8-06E2-EE4C-8889-ADCE9F3CE4E2}"/>
          </ac:spMkLst>
        </pc:spChg>
      </pc:sldChg>
      <pc:sldChg chg="addSp delSp modSp add mod ord modShow">
        <pc:chgData name="Barry, Shawn" userId="e6ad5819-5ada-4c07-abaa-a407fbaa6574" providerId="ADAL" clId="{B5C2F5DF-E91C-41EB-B0C8-309D2FAAEC61}" dt="2026-08-27T12:09:52.946" v="3752" actId="34476"/>
        <pc:sldMkLst>
          <pc:docMk/>
          <pc:sldMk cId="1938390891" sldId="283"/>
        </pc:sldMkLst>
        <pc:spChg chg="mod">
          <ac:chgData name="Barry, Shawn" userId="e6ad5819-5ada-4c07-abaa-a407fbaa6574" providerId="ADAL" clId="{B5C2F5DF-E91C-41EB-B0C8-309D2FAAEC61}" dt="2026-08-27T11:48:00.442" v="3252" actId="255"/>
          <ac:spMkLst>
            <pc:docMk/>
            <pc:sldMk cId="1938390891" sldId="283"/>
            <ac:spMk id="2" creationId="{2C01A2E3-B544-B3E3-4922-8A0C69E3EE0E}"/>
          </ac:spMkLst>
        </pc:spChg>
      </pc:sldChg>
      <pc:sldChg chg="delSp modSp add mod ord">
        <pc:chgData name="Barry, Shawn" userId="e6ad5819-5ada-4c07-abaa-a407fbaa6574" providerId="ADAL" clId="{B5C2F5DF-E91C-41EB-B0C8-309D2FAAEC61}" dt="2026-08-31T12:04:02.811" v="5828" actId="20577"/>
        <pc:sldMkLst>
          <pc:docMk/>
          <pc:sldMk cId="3611866417" sldId="284"/>
        </pc:sldMkLst>
        <pc:spChg chg="mod">
          <ac:chgData name="Barry, Shawn" userId="e6ad5819-5ada-4c07-abaa-a407fbaa6574" providerId="ADAL" clId="{B5C2F5DF-E91C-41EB-B0C8-309D2FAAEC61}" dt="2026-08-31T12:04:02.811" v="5828" actId="20577"/>
          <ac:spMkLst>
            <pc:docMk/>
            <pc:sldMk cId="3611866417" sldId="284"/>
            <ac:spMk id="2" creationId="{1169B7F3-C42F-AA38-5E09-4E631CDDE3EC}"/>
          </ac:spMkLst>
        </pc:spChg>
        <pc:picChg chg="mod">
          <ac:chgData name="Barry, Shawn" userId="e6ad5819-5ada-4c07-abaa-a407fbaa6574" providerId="ADAL" clId="{B5C2F5DF-E91C-41EB-B0C8-309D2FAAEC61}" dt="2026-08-31T12:03:28.923" v="5741" actId="1076"/>
          <ac:picMkLst>
            <pc:docMk/>
            <pc:sldMk cId="3611866417" sldId="284"/>
            <ac:picMk id="7" creationId="{FE97F584-8B54-336D-A0D0-05165E1087B7}"/>
          </ac:picMkLst>
        </pc:picChg>
      </pc:sldChg>
      <pc:sldChg chg="modSp add mod">
        <pc:chgData name="Barry, Shawn" userId="e6ad5819-5ada-4c07-abaa-a407fbaa6574" providerId="ADAL" clId="{B5C2F5DF-E91C-41EB-B0C8-309D2FAAEC61}" dt="2026-09-09T18:23:11.410" v="9648" actId="1076"/>
        <pc:sldMkLst>
          <pc:docMk/>
          <pc:sldMk cId="3783469505" sldId="285"/>
        </pc:sldMkLst>
        <pc:spChg chg="mod">
          <ac:chgData name="Barry, Shawn" userId="e6ad5819-5ada-4c07-abaa-a407fbaa6574" providerId="ADAL" clId="{B5C2F5DF-E91C-41EB-B0C8-309D2FAAEC61}" dt="2026-08-31T16:15:27.818" v="7164" actId="1076"/>
          <ac:spMkLst>
            <pc:docMk/>
            <pc:sldMk cId="3783469505" sldId="285"/>
            <ac:spMk id="7" creationId="{D1DD54E3-6036-5364-40B4-AA30858C585C}"/>
          </ac:spMkLst>
        </pc:spChg>
        <pc:picChg chg="mod">
          <ac:chgData name="Barry, Shawn" userId="e6ad5819-5ada-4c07-abaa-a407fbaa6574" providerId="ADAL" clId="{B5C2F5DF-E91C-41EB-B0C8-309D2FAAEC61}" dt="2026-09-09T18:23:11.410" v="9648" actId="1076"/>
          <ac:picMkLst>
            <pc:docMk/>
            <pc:sldMk cId="3783469505" sldId="285"/>
            <ac:picMk id="2" creationId="{446A1B67-5E45-7E93-D254-E1AE4D01BAD1}"/>
          </ac:picMkLst>
        </pc:picChg>
      </pc:sldChg>
      <pc:sldChg chg="addSp delSp modSp add mod ord">
        <pc:chgData name="Barry, Shawn" userId="e6ad5819-5ada-4c07-abaa-a407fbaa6574" providerId="ADAL" clId="{B5C2F5DF-E91C-41EB-B0C8-309D2FAAEC61}" dt="2026-09-09T18:15:24.239" v="9583" actId="14100"/>
        <pc:sldMkLst>
          <pc:docMk/>
          <pc:sldMk cId="1909196828" sldId="286"/>
        </pc:sldMkLst>
        <pc:spChg chg="mod">
          <ac:chgData name="Barry, Shawn" userId="e6ad5819-5ada-4c07-abaa-a407fbaa6574" providerId="ADAL" clId="{B5C2F5DF-E91C-41EB-B0C8-309D2FAAEC61}" dt="2026-09-09T18:15:14.781" v="9579" actId="1076"/>
          <ac:spMkLst>
            <pc:docMk/>
            <pc:sldMk cId="1909196828" sldId="286"/>
            <ac:spMk id="2" creationId="{36DD2BEA-7318-948F-4404-D70232F0C287}"/>
          </ac:spMkLst>
        </pc:spChg>
        <pc:picChg chg="add mod">
          <ac:chgData name="Barry, Shawn" userId="e6ad5819-5ada-4c07-abaa-a407fbaa6574" providerId="ADAL" clId="{B5C2F5DF-E91C-41EB-B0C8-309D2FAAEC61}" dt="2026-09-09T18:15:24.239" v="9583" actId="14100"/>
          <ac:picMkLst>
            <pc:docMk/>
            <pc:sldMk cId="1909196828" sldId="286"/>
            <ac:picMk id="5" creationId="{516AA045-1031-537F-DD32-2FC075C55BD8}"/>
          </ac:picMkLst>
        </pc:picChg>
      </pc:sldChg>
      <pc:sldChg chg="addSp delSp modSp add mod">
        <pc:chgData name="Barry, Shawn" userId="e6ad5819-5ada-4c07-abaa-a407fbaa6574" providerId="ADAL" clId="{B5C2F5DF-E91C-41EB-B0C8-309D2FAAEC61}" dt="2026-09-01T12:39:08.554" v="8645" actId="20577"/>
        <pc:sldMkLst>
          <pc:docMk/>
          <pc:sldMk cId="2729755309" sldId="287"/>
        </pc:sldMkLst>
        <pc:spChg chg="mod">
          <ac:chgData name="Barry, Shawn" userId="e6ad5819-5ada-4c07-abaa-a407fbaa6574" providerId="ADAL" clId="{B5C2F5DF-E91C-41EB-B0C8-309D2FAAEC61}" dt="2026-08-27T13:42:57.748" v="4016" actId="20577"/>
          <ac:spMkLst>
            <pc:docMk/>
            <pc:sldMk cId="2729755309" sldId="287"/>
            <ac:spMk id="2" creationId="{41A76CC8-DE21-8013-AE6D-A2D424D00D87}"/>
          </ac:spMkLst>
        </pc:spChg>
        <pc:spChg chg="mod">
          <ac:chgData name="Barry, Shawn" userId="e6ad5819-5ada-4c07-abaa-a407fbaa6574" providerId="ADAL" clId="{B5C2F5DF-E91C-41EB-B0C8-309D2FAAEC61}" dt="2026-09-01T12:39:08.554" v="8645" actId="20577"/>
          <ac:spMkLst>
            <pc:docMk/>
            <pc:sldMk cId="2729755309" sldId="287"/>
            <ac:spMk id="4" creationId="{99DB1F9A-413E-A742-C147-16AB0784DCFE}"/>
          </ac:spMkLst>
        </pc:spChg>
        <pc:picChg chg="mod">
          <ac:chgData name="Barry, Shawn" userId="e6ad5819-5ada-4c07-abaa-a407fbaa6574" providerId="ADAL" clId="{B5C2F5DF-E91C-41EB-B0C8-309D2FAAEC61}" dt="2026-08-27T13:37:15.686" v="3918" actId="14826"/>
          <ac:picMkLst>
            <pc:docMk/>
            <pc:sldMk cId="2729755309" sldId="287"/>
            <ac:picMk id="6" creationId="{7D038382-00DA-DEE8-F610-04B82F9651E0}"/>
          </ac:picMkLst>
        </pc:picChg>
      </pc:sldChg>
      <pc:sldChg chg="addSp delSp modSp add mod ord">
        <pc:chgData name="Barry, Shawn" userId="e6ad5819-5ada-4c07-abaa-a407fbaa6574" providerId="ADAL" clId="{B5C2F5DF-E91C-41EB-B0C8-309D2FAAEC61}" dt="2026-09-09T18:01:48.078" v="9577" actId="1076"/>
        <pc:sldMkLst>
          <pc:docMk/>
          <pc:sldMk cId="2361850822" sldId="288"/>
        </pc:sldMkLst>
        <pc:spChg chg="mod">
          <ac:chgData name="Barry, Shawn" userId="e6ad5819-5ada-4c07-abaa-a407fbaa6574" providerId="ADAL" clId="{B5C2F5DF-E91C-41EB-B0C8-309D2FAAEC61}" dt="2026-09-09T18:01:33.121" v="9574" actId="27636"/>
          <ac:spMkLst>
            <pc:docMk/>
            <pc:sldMk cId="2361850822" sldId="288"/>
            <ac:spMk id="4" creationId="{DC04CFD5-76C9-D81B-2622-E366075B8141}"/>
          </ac:spMkLst>
        </pc:spChg>
        <pc:picChg chg="mod">
          <ac:chgData name="Barry, Shawn" userId="e6ad5819-5ada-4c07-abaa-a407fbaa6574" providerId="ADAL" clId="{B5C2F5DF-E91C-41EB-B0C8-309D2FAAEC61}" dt="2026-09-09T18:01:42.254" v="9575" actId="1076"/>
          <ac:picMkLst>
            <pc:docMk/>
            <pc:sldMk cId="2361850822" sldId="288"/>
            <ac:picMk id="6" creationId="{43D995B7-1DCE-D7D7-6426-CD19388F5EC9}"/>
          </ac:picMkLst>
        </pc:picChg>
        <pc:picChg chg="add mod ord">
          <ac:chgData name="Barry, Shawn" userId="e6ad5819-5ada-4c07-abaa-a407fbaa6574" providerId="ADAL" clId="{B5C2F5DF-E91C-41EB-B0C8-309D2FAAEC61}" dt="2026-09-09T18:01:48.078" v="9577" actId="1076"/>
          <ac:picMkLst>
            <pc:docMk/>
            <pc:sldMk cId="2361850822" sldId="288"/>
            <ac:picMk id="7" creationId="{B6B10521-5806-29B2-9C5F-75833D3AB456}"/>
          </ac:picMkLst>
        </pc:picChg>
      </pc:sldChg>
      <pc:sldChg chg="addSp delSp modSp add mod">
        <pc:chgData name="Barry, Shawn" userId="e6ad5819-5ada-4c07-abaa-a407fbaa6574" providerId="ADAL" clId="{B5C2F5DF-E91C-41EB-B0C8-309D2FAAEC61}" dt="2026-08-31T11:46:36.956" v="5721" actId="1076"/>
        <pc:sldMkLst>
          <pc:docMk/>
          <pc:sldMk cId="3405309015" sldId="289"/>
        </pc:sldMkLst>
        <pc:spChg chg="mod">
          <ac:chgData name="Barry, Shawn" userId="e6ad5819-5ada-4c07-abaa-a407fbaa6574" providerId="ADAL" clId="{B5C2F5DF-E91C-41EB-B0C8-309D2FAAEC61}" dt="2026-08-27T13:51:28.531" v="4019" actId="20577"/>
          <ac:spMkLst>
            <pc:docMk/>
            <pc:sldMk cId="3405309015" sldId="289"/>
            <ac:spMk id="2" creationId="{70953464-5BE7-924C-DDD8-3F83769BF610}"/>
          </ac:spMkLst>
        </pc:spChg>
        <pc:spChg chg="mod">
          <ac:chgData name="Barry, Shawn" userId="e6ad5819-5ada-4c07-abaa-a407fbaa6574" providerId="ADAL" clId="{B5C2F5DF-E91C-41EB-B0C8-309D2FAAEC61}" dt="2026-08-27T14:14:15.279" v="4246" actId="27636"/>
          <ac:spMkLst>
            <pc:docMk/>
            <pc:sldMk cId="3405309015" sldId="289"/>
            <ac:spMk id="4" creationId="{C27C8263-0686-1F8C-01ED-73CED44F13E9}"/>
          </ac:spMkLst>
        </pc:spChg>
        <pc:picChg chg="mod">
          <ac:chgData name="Barry, Shawn" userId="e6ad5819-5ada-4c07-abaa-a407fbaa6574" providerId="ADAL" clId="{B5C2F5DF-E91C-41EB-B0C8-309D2FAAEC61}" dt="2026-08-27T13:55:41.294" v="4109" actId="1076"/>
          <ac:picMkLst>
            <pc:docMk/>
            <pc:sldMk cId="3405309015" sldId="289"/>
            <ac:picMk id="6" creationId="{38CEBF22-9BA0-37CD-CB6F-9963D56B5316}"/>
          </ac:picMkLst>
        </pc:picChg>
        <pc:picChg chg="add mod">
          <ac:chgData name="Barry, Shawn" userId="e6ad5819-5ada-4c07-abaa-a407fbaa6574" providerId="ADAL" clId="{B5C2F5DF-E91C-41EB-B0C8-309D2FAAEC61}" dt="2026-08-27T14:01:41.719" v="4173" actId="14100"/>
          <ac:picMkLst>
            <pc:docMk/>
            <pc:sldMk cId="3405309015" sldId="289"/>
            <ac:picMk id="25" creationId="{9671191E-76CA-685C-2E35-6ED602F8C09D}"/>
          </ac:picMkLst>
        </pc:picChg>
        <pc:picChg chg="add mod">
          <ac:chgData name="Barry, Shawn" userId="e6ad5819-5ada-4c07-abaa-a407fbaa6574" providerId="ADAL" clId="{B5C2F5DF-E91C-41EB-B0C8-309D2FAAEC61}" dt="2026-08-31T11:46:36.956" v="5721" actId="1076"/>
          <ac:picMkLst>
            <pc:docMk/>
            <pc:sldMk cId="3405309015" sldId="289"/>
            <ac:picMk id="27" creationId="{1A2916A1-B130-62DA-A2DF-484E4C6624A2}"/>
          </ac:picMkLst>
        </pc:picChg>
      </pc:sldChg>
      <pc:sldChg chg="delSp modSp add mod">
        <pc:chgData name="Barry, Shawn" userId="e6ad5819-5ada-4c07-abaa-a407fbaa6574" providerId="ADAL" clId="{B5C2F5DF-E91C-41EB-B0C8-309D2FAAEC61}" dt="2026-08-31T16:37:45.505" v="7511" actId="1076"/>
        <pc:sldMkLst>
          <pc:docMk/>
          <pc:sldMk cId="3265385108" sldId="290"/>
        </pc:sldMkLst>
        <pc:spChg chg="mod">
          <ac:chgData name="Barry, Shawn" userId="e6ad5819-5ada-4c07-abaa-a407fbaa6574" providerId="ADAL" clId="{B5C2F5DF-E91C-41EB-B0C8-309D2FAAEC61}" dt="2026-08-27T14:06:48.174" v="4184" actId="20577"/>
          <ac:spMkLst>
            <pc:docMk/>
            <pc:sldMk cId="3265385108" sldId="290"/>
            <ac:spMk id="2" creationId="{92F87E88-34E2-D15C-1351-0528DEB7E833}"/>
          </ac:spMkLst>
        </pc:spChg>
        <pc:spChg chg="mod">
          <ac:chgData name="Barry, Shawn" userId="e6ad5819-5ada-4c07-abaa-a407fbaa6574" providerId="ADAL" clId="{B5C2F5DF-E91C-41EB-B0C8-309D2FAAEC61}" dt="2026-08-31T16:37:45.505" v="7511" actId="1076"/>
          <ac:spMkLst>
            <pc:docMk/>
            <pc:sldMk cId="3265385108" sldId="290"/>
            <ac:spMk id="4" creationId="{5C283A0A-1754-F82F-99E6-DE5B903B5BD7}"/>
          </ac:spMkLst>
        </pc:spChg>
        <pc:picChg chg="mod">
          <ac:chgData name="Barry, Shawn" userId="e6ad5819-5ada-4c07-abaa-a407fbaa6574" providerId="ADAL" clId="{B5C2F5DF-E91C-41EB-B0C8-309D2FAAEC61}" dt="2026-08-27T14:08:57.671" v="4221" actId="1076"/>
          <ac:picMkLst>
            <pc:docMk/>
            <pc:sldMk cId="3265385108" sldId="290"/>
            <ac:picMk id="6" creationId="{1DF5CE14-9767-60CB-7694-A3C73447C741}"/>
          </ac:picMkLst>
        </pc:picChg>
      </pc:sldChg>
      <pc:sldChg chg="addSp delSp modSp add mod">
        <pc:chgData name="Barry, Shawn" userId="e6ad5819-5ada-4c07-abaa-a407fbaa6574" providerId="ADAL" clId="{B5C2F5DF-E91C-41EB-B0C8-309D2FAAEC61}" dt="2026-09-01T14:24:33.064" v="9069" actId="20577"/>
        <pc:sldMkLst>
          <pc:docMk/>
          <pc:sldMk cId="3310195945" sldId="291"/>
        </pc:sldMkLst>
        <pc:spChg chg="mod">
          <ac:chgData name="Barry, Shawn" userId="e6ad5819-5ada-4c07-abaa-a407fbaa6574" providerId="ADAL" clId="{B5C2F5DF-E91C-41EB-B0C8-309D2FAAEC61}" dt="2026-08-27T14:22:08.418" v="4249" actId="20577"/>
          <ac:spMkLst>
            <pc:docMk/>
            <pc:sldMk cId="3310195945" sldId="291"/>
            <ac:spMk id="2" creationId="{C41D0489-73A7-7A8B-5941-C8E97C633E63}"/>
          </ac:spMkLst>
        </pc:spChg>
        <pc:spChg chg="add mod">
          <ac:chgData name="Barry, Shawn" userId="e6ad5819-5ada-4c07-abaa-a407fbaa6574" providerId="ADAL" clId="{B5C2F5DF-E91C-41EB-B0C8-309D2FAAEC61}" dt="2026-08-31T16:38:43.488" v="7518" actId="1076"/>
          <ac:spMkLst>
            <pc:docMk/>
            <pc:sldMk cId="3310195945" sldId="291"/>
            <ac:spMk id="3" creationId="{FBF1349E-F34A-5036-36FF-A72DF648103E}"/>
          </ac:spMkLst>
        </pc:spChg>
        <pc:spChg chg="mod">
          <ac:chgData name="Barry, Shawn" userId="e6ad5819-5ada-4c07-abaa-a407fbaa6574" providerId="ADAL" clId="{B5C2F5DF-E91C-41EB-B0C8-309D2FAAEC61}" dt="2026-09-01T14:24:33.064" v="9069" actId="20577"/>
          <ac:spMkLst>
            <pc:docMk/>
            <pc:sldMk cId="3310195945" sldId="291"/>
            <ac:spMk id="4" creationId="{A7855D07-5D44-D4AC-201F-01479A1083E4}"/>
          </ac:spMkLst>
        </pc:spChg>
      </pc:sldChg>
      <pc:sldChg chg="modSp add mod ord">
        <pc:chgData name="Barry, Shawn" userId="e6ad5819-5ada-4c07-abaa-a407fbaa6574" providerId="ADAL" clId="{B5C2F5DF-E91C-41EB-B0C8-309D2FAAEC61}" dt="2026-08-31T17:27:28.618" v="8437" actId="1076"/>
        <pc:sldMkLst>
          <pc:docMk/>
          <pc:sldMk cId="62970160" sldId="292"/>
        </pc:sldMkLst>
        <pc:spChg chg="mod">
          <ac:chgData name="Barry, Shawn" userId="e6ad5819-5ada-4c07-abaa-a407fbaa6574" providerId="ADAL" clId="{B5C2F5DF-E91C-41EB-B0C8-309D2FAAEC61}" dt="2026-08-31T16:39:04.690" v="7519" actId="1076"/>
          <ac:spMkLst>
            <pc:docMk/>
            <pc:sldMk cId="62970160" sldId="292"/>
            <ac:spMk id="7" creationId="{7B97F7EF-4CC0-FBA7-96BF-D0EF599EC3E4}"/>
          </ac:spMkLst>
        </pc:spChg>
        <pc:picChg chg="mod">
          <ac:chgData name="Barry, Shawn" userId="e6ad5819-5ada-4c07-abaa-a407fbaa6574" providerId="ADAL" clId="{B5C2F5DF-E91C-41EB-B0C8-309D2FAAEC61}" dt="2026-08-31T17:27:28.618" v="8437" actId="1076"/>
          <ac:picMkLst>
            <pc:docMk/>
            <pc:sldMk cId="62970160" sldId="292"/>
            <ac:picMk id="4" creationId="{7A5AC146-8997-F1C4-8AE2-ED1EBE935F62}"/>
          </ac:picMkLst>
        </pc:picChg>
      </pc:sldChg>
      <pc:sldChg chg="addSp delSp modSp add mod">
        <pc:chgData name="Barry, Shawn" userId="e6ad5819-5ada-4c07-abaa-a407fbaa6574" providerId="ADAL" clId="{B5C2F5DF-E91C-41EB-B0C8-309D2FAAEC61}" dt="2026-08-31T16:39:15.080" v="7520" actId="1076"/>
        <pc:sldMkLst>
          <pc:docMk/>
          <pc:sldMk cId="2365119214" sldId="293"/>
        </pc:sldMkLst>
        <pc:spChg chg="mod">
          <ac:chgData name="Barry, Shawn" userId="e6ad5819-5ada-4c07-abaa-a407fbaa6574" providerId="ADAL" clId="{B5C2F5DF-E91C-41EB-B0C8-309D2FAAEC61}" dt="2026-08-31T16:39:15.080" v="7520" actId="1076"/>
          <ac:spMkLst>
            <pc:docMk/>
            <pc:sldMk cId="2365119214" sldId="293"/>
            <ac:spMk id="7" creationId="{10BDB404-CEE0-546C-32FE-CC3B664930DA}"/>
          </ac:spMkLst>
        </pc:spChg>
        <pc:picChg chg="mod">
          <ac:chgData name="Barry, Shawn" userId="e6ad5819-5ada-4c07-abaa-a407fbaa6574" providerId="ADAL" clId="{B5C2F5DF-E91C-41EB-B0C8-309D2FAAEC61}" dt="2026-08-27T14:50:15.041" v="4602" actId="1076"/>
          <ac:picMkLst>
            <pc:docMk/>
            <pc:sldMk cId="2365119214" sldId="293"/>
            <ac:picMk id="4" creationId="{B954F7BD-3DC4-6A10-AE5C-10684A2D065D}"/>
          </ac:picMkLst>
        </pc:picChg>
      </pc:sldChg>
      <pc:sldChg chg="modSp add mod">
        <pc:chgData name="Barry, Shawn" userId="e6ad5819-5ada-4c07-abaa-a407fbaa6574" providerId="ADAL" clId="{B5C2F5DF-E91C-41EB-B0C8-309D2FAAEC61}" dt="2026-08-31T16:39:26.354" v="7521" actId="1076"/>
        <pc:sldMkLst>
          <pc:docMk/>
          <pc:sldMk cId="3605142417" sldId="294"/>
        </pc:sldMkLst>
        <pc:spChg chg="mod">
          <ac:chgData name="Barry, Shawn" userId="e6ad5819-5ada-4c07-abaa-a407fbaa6574" providerId="ADAL" clId="{B5C2F5DF-E91C-41EB-B0C8-309D2FAAEC61}" dt="2026-08-31T16:39:26.354" v="7521" actId="1076"/>
          <ac:spMkLst>
            <pc:docMk/>
            <pc:sldMk cId="3605142417" sldId="294"/>
            <ac:spMk id="7" creationId="{2F40A868-39E1-DDBF-1AD9-1A234871E579}"/>
          </ac:spMkLst>
        </pc:spChg>
        <pc:picChg chg="mod">
          <ac:chgData name="Barry, Shawn" userId="e6ad5819-5ada-4c07-abaa-a407fbaa6574" providerId="ADAL" clId="{B5C2F5DF-E91C-41EB-B0C8-309D2FAAEC61}" dt="2026-08-27T15:08:00.469" v="4712" actId="14100"/>
          <ac:picMkLst>
            <pc:docMk/>
            <pc:sldMk cId="3605142417" sldId="294"/>
            <ac:picMk id="4" creationId="{0AEA4E1B-09EA-910F-00FF-1D57B8C22C96}"/>
          </ac:picMkLst>
        </pc:picChg>
      </pc:sldChg>
      <pc:sldChg chg="addSp delSp modSp add mod ord">
        <pc:chgData name="Barry, Shawn" userId="e6ad5819-5ada-4c07-abaa-a407fbaa6574" providerId="ADAL" clId="{B5C2F5DF-E91C-41EB-B0C8-309D2FAAEC61}" dt="2026-08-27T15:52:47.652" v="5670" actId="20577"/>
        <pc:sldMkLst>
          <pc:docMk/>
          <pc:sldMk cId="4176687413" sldId="295"/>
        </pc:sldMkLst>
        <pc:spChg chg="mod">
          <ac:chgData name="Barry, Shawn" userId="e6ad5819-5ada-4c07-abaa-a407fbaa6574" providerId="ADAL" clId="{B5C2F5DF-E91C-41EB-B0C8-309D2FAAEC61}" dt="2026-08-27T15:11:04.014" v="4837" actId="20577"/>
          <ac:spMkLst>
            <pc:docMk/>
            <pc:sldMk cId="4176687413" sldId="295"/>
            <ac:spMk id="2" creationId="{F3093A50-0BC1-7F15-348A-34A0A6249D3C}"/>
          </ac:spMkLst>
        </pc:spChg>
        <pc:spChg chg="mod">
          <ac:chgData name="Barry, Shawn" userId="e6ad5819-5ada-4c07-abaa-a407fbaa6574" providerId="ADAL" clId="{B5C2F5DF-E91C-41EB-B0C8-309D2FAAEC61}" dt="2026-08-27T15:48:20.449" v="5434" actId="27636"/>
          <ac:spMkLst>
            <pc:docMk/>
            <pc:sldMk cId="4176687413" sldId="295"/>
            <ac:spMk id="4" creationId="{A41BE32B-506C-8FBE-D4B9-FF4065A80310}"/>
          </ac:spMkLst>
        </pc:spChg>
        <pc:spChg chg="add mod">
          <ac:chgData name="Barry, Shawn" userId="e6ad5819-5ada-4c07-abaa-a407fbaa6574" providerId="ADAL" clId="{B5C2F5DF-E91C-41EB-B0C8-309D2FAAEC61}" dt="2026-08-27T15:52:47.652" v="5670" actId="20577"/>
          <ac:spMkLst>
            <pc:docMk/>
            <pc:sldMk cId="4176687413" sldId="295"/>
            <ac:spMk id="5" creationId="{56AFCDCB-591A-0F39-1C07-3B54334FB4E2}"/>
          </ac:spMkLst>
        </pc:spChg>
      </pc:sldChg>
      <pc:sldChg chg="modSp add mod">
        <pc:chgData name="Barry, Shawn" userId="e6ad5819-5ada-4c07-abaa-a407fbaa6574" providerId="ADAL" clId="{B5C2F5DF-E91C-41EB-B0C8-309D2FAAEC61}" dt="2026-08-31T15:27:16.110" v="7143" actId="14100"/>
        <pc:sldMkLst>
          <pc:docMk/>
          <pc:sldMk cId="2964239356" sldId="296"/>
        </pc:sldMkLst>
        <pc:spChg chg="mod">
          <ac:chgData name="Barry, Shawn" userId="e6ad5819-5ada-4c07-abaa-a407fbaa6574" providerId="ADAL" clId="{B5C2F5DF-E91C-41EB-B0C8-309D2FAAEC61}" dt="2026-08-27T15:19:54.875" v="4924" actId="1076"/>
          <ac:spMkLst>
            <pc:docMk/>
            <pc:sldMk cId="2964239356" sldId="296"/>
            <ac:spMk id="7" creationId="{11397E2B-69B6-8475-DD98-86A2BD7371B7}"/>
          </ac:spMkLst>
        </pc:spChg>
        <pc:picChg chg="mod">
          <ac:chgData name="Barry, Shawn" userId="e6ad5819-5ada-4c07-abaa-a407fbaa6574" providerId="ADAL" clId="{B5C2F5DF-E91C-41EB-B0C8-309D2FAAEC61}" dt="2026-08-31T15:27:16.110" v="7143" actId="14100"/>
          <ac:picMkLst>
            <pc:docMk/>
            <pc:sldMk cId="2964239356" sldId="296"/>
            <ac:picMk id="4" creationId="{C4429302-E974-AB0C-9BD3-27601EC33A5E}"/>
          </ac:picMkLst>
        </pc:picChg>
      </pc:sldChg>
      <pc:sldChg chg="modSp add mod">
        <pc:chgData name="Barry, Shawn" userId="e6ad5819-5ada-4c07-abaa-a407fbaa6574" providerId="ADAL" clId="{B5C2F5DF-E91C-41EB-B0C8-309D2FAAEC61}" dt="2026-09-10T11:55:03.261" v="9707" actId="20577"/>
        <pc:sldMkLst>
          <pc:docMk/>
          <pc:sldMk cId="3006052742" sldId="297"/>
        </pc:sldMkLst>
        <pc:spChg chg="mod">
          <ac:chgData name="Barry, Shawn" userId="e6ad5819-5ada-4c07-abaa-a407fbaa6574" providerId="ADAL" clId="{B5C2F5DF-E91C-41EB-B0C8-309D2FAAEC61}" dt="2026-09-10T11:55:03.261" v="9707" actId="20577"/>
          <ac:spMkLst>
            <pc:docMk/>
            <pc:sldMk cId="3006052742" sldId="297"/>
            <ac:spMk id="7" creationId="{14FF2688-D055-3F3B-6153-A8431D28228D}"/>
          </ac:spMkLst>
        </pc:spChg>
        <pc:picChg chg="mod">
          <ac:chgData name="Barry, Shawn" userId="e6ad5819-5ada-4c07-abaa-a407fbaa6574" providerId="ADAL" clId="{B5C2F5DF-E91C-41EB-B0C8-309D2FAAEC61}" dt="2026-08-31T16:40:23.055" v="7522" actId="14826"/>
          <ac:picMkLst>
            <pc:docMk/>
            <pc:sldMk cId="3006052742" sldId="297"/>
            <ac:picMk id="4" creationId="{7587B43D-3C94-9CF6-CF96-5C3C8F9E67AE}"/>
          </ac:picMkLst>
        </pc:picChg>
      </pc:sldChg>
      <pc:sldChg chg="addSp delSp modSp add mod">
        <pc:chgData name="Barry, Shawn" userId="e6ad5819-5ada-4c07-abaa-a407fbaa6574" providerId="ADAL" clId="{B5C2F5DF-E91C-41EB-B0C8-309D2FAAEC61}" dt="2026-08-31T16:42:04.695" v="7528" actId="20577"/>
        <pc:sldMkLst>
          <pc:docMk/>
          <pc:sldMk cId="2289189503" sldId="298"/>
        </pc:sldMkLst>
        <pc:spChg chg="add mod">
          <ac:chgData name="Barry, Shawn" userId="e6ad5819-5ada-4c07-abaa-a407fbaa6574" providerId="ADAL" clId="{B5C2F5DF-E91C-41EB-B0C8-309D2FAAEC61}" dt="2026-08-31T16:42:04.695" v="7528" actId="20577"/>
          <ac:spMkLst>
            <pc:docMk/>
            <pc:sldMk cId="2289189503" sldId="298"/>
            <ac:spMk id="2" creationId="{AD1A8736-487B-492A-4F67-8043A6887814}"/>
          </ac:spMkLst>
        </pc:spChg>
        <pc:spChg chg="mod">
          <ac:chgData name="Barry, Shawn" userId="e6ad5819-5ada-4c07-abaa-a407fbaa6574" providerId="ADAL" clId="{B5C2F5DF-E91C-41EB-B0C8-309D2FAAEC61}" dt="2026-08-27T15:20:45.085" v="4955" actId="1076"/>
          <ac:spMkLst>
            <pc:docMk/>
            <pc:sldMk cId="2289189503" sldId="298"/>
            <ac:spMk id="7" creationId="{1E0BD52E-9102-DA9F-D403-8AE4A81C0B0D}"/>
          </ac:spMkLst>
        </pc:spChg>
      </pc:sldChg>
      <pc:sldChg chg="addSp modSp add mod ord">
        <pc:chgData name="Barry, Shawn" userId="e6ad5819-5ada-4c07-abaa-a407fbaa6574" providerId="ADAL" clId="{B5C2F5DF-E91C-41EB-B0C8-309D2FAAEC61}" dt="2026-08-27T15:47:22.089" v="5362" actId="20577"/>
        <pc:sldMkLst>
          <pc:docMk/>
          <pc:sldMk cId="724359840" sldId="299"/>
        </pc:sldMkLst>
        <pc:spChg chg="add mod">
          <ac:chgData name="Barry, Shawn" userId="e6ad5819-5ada-4c07-abaa-a407fbaa6574" providerId="ADAL" clId="{B5C2F5DF-E91C-41EB-B0C8-309D2FAAEC61}" dt="2026-08-27T15:47:22.089" v="5362" actId="20577"/>
          <ac:spMkLst>
            <pc:docMk/>
            <pc:sldMk cId="724359840" sldId="299"/>
            <ac:spMk id="2" creationId="{A0C3F1EA-F6D7-775B-C597-71E952A681B9}"/>
          </ac:spMkLst>
        </pc:spChg>
        <pc:spChg chg="mod">
          <ac:chgData name="Barry, Shawn" userId="e6ad5819-5ada-4c07-abaa-a407fbaa6574" providerId="ADAL" clId="{B5C2F5DF-E91C-41EB-B0C8-309D2FAAEC61}" dt="2026-08-27T15:46:10.793" v="5341" actId="20577"/>
          <ac:spMkLst>
            <pc:docMk/>
            <pc:sldMk cId="724359840" sldId="299"/>
            <ac:spMk id="7" creationId="{4B40310B-7823-677F-2BE9-F30302860B07}"/>
          </ac:spMkLst>
        </pc:spChg>
      </pc:sldChg>
      <pc:sldChg chg="modSp add mod">
        <pc:chgData name="Barry, Shawn" userId="e6ad5819-5ada-4c07-abaa-a407fbaa6574" providerId="ADAL" clId="{B5C2F5DF-E91C-41EB-B0C8-309D2FAAEC61}" dt="2026-09-01T14:25:17.145" v="9098" actId="6549"/>
        <pc:sldMkLst>
          <pc:docMk/>
          <pc:sldMk cId="1763581275" sldId="300"/>
        </pc:sldMkLst>
        <pc:spChg chg="mod">
          <ac:chgData name="Barry, Shawn" userId="e6ad5819-5ada-4c07-abaa-a407fbaa6574" providerId="ADAL" clId="{B5C2F5DF-E91C-41EB-B0C8-309D2FAAEC61}" dt="2026-09-01T14:25:17.145" v="9098" actId="6549"/>
          <ac:spMkLst>
            <pc:docMk/>
            <pc:sldMk cId="1763581275" sldId="300"/>
            <ac:spMk id="4" creationId="{364F76F7-E62C-6CDB-00BB-97067CBE3718}"/>
          </ac:spMkLst>
        </pc:spChg>
      </pc:sldChg>
      <pc:sldChg chg="addSp modSp add mod ord addAnim delAnim modAnim">
        <pc:chgData name="Barry, Shawn" userId="e6ad5819-5ada-4c07-abaa-a407fbaa6574" providerId="ADAL" clId="{B5C2F5DF-E91C-41EB-B0C8-309D2FAAEC61}" dt="2026-09-03T18:47:41.331" v="9319"/>
        <pc:sldMkLst>
          <pc:docMk/>
          <pc:sldMk cId="2156774570" sldId="301"/>
        </pc:sldMkLst>
        <pc:spChg chg="mod">
          <ac:chgData name="Barry, Shawn" userId="e6ad5819-5ada-4c07-abaa-a407fbaa6574" providerId="ADAL" clId="{B5C2F5DF-E91C-41EB-B0C8-309D2FAAEC61}" dt="2026-09-03T18:47:19.845" v="9311" actId="14100"/>
          <ac:spMkLst>
            <pc:docMk/>
            <pc:sldMk cId="2156774570" sldId="301"/>
            <ac:spMk id="2" creationId="{E7CDA521-A9FD-10E6-5097-3920CDC9ACAF}"/>
          </ac:spMkLst>
        </pc:spChg>
        <pc:spChg chg="add mod">
          <ac:chgData name="Barry, Shawn" userId="e6ad5819-5ada-4c07-abaa-a407fbaa6574" providerId="ADAL" clId="{B5C2F5DF-E91C-41EB-B0C8-309D2FAAEC61}" dt="2026-09-03T18:47:33.086" v="9318" actId="20577"/>
          <ac:spMkLst>
            <pc:docMk/>
            <pc:sldMk cId="2156774570" sldId="301"/>
            <ac:spMk id="3" creationId="{044647BC-3B73-50E2-17B0-653ABBBDF933}"/>
          </ac:spMkLst>
        </pc:spChg>
        <pc:spChg chg="mod">
          <ac:chgData name="Barry, Shawn" userId="e6ad5819-5ada-4c07-abaa-a407fbaa6574" providerId="ADAL" clId="{B5C2F5DF-E91C-41EB-B0C8-309D2FAAEC61}" dt="2026-08-31T13:10:11.256" v="6224" actId="14100"/>
          <ac:spMkLst>
            <pc:docMk/>
            <pc:sldMk cId="2156774570" sldId="301"/>
            <ac:spMk id="7" creationId="{D2F30E8A-6085-F337-AE92-39F4885DB1BF}"/>
          </ac:spMkLst>
        </pc:spChg>
      </pc:sldChg>
      <pc:sldChg chg="modSp add mod ord">
        <pc:chgData name="Barry, Shawn" userId="e6ad5819-5ada-4c07-abaa-a407fbaa6574" providerId="ADAL" clId="{B5C2F5DF-E91C-41EB-B0C8-309D2FAAEC61}" dt="2026-09-01T12:56:54.478" v="8653"/>
        <pc:sldMkLst>
          <pc:docMk/>
          <pc:sldMk cId="1718682662" sldId="302"/>
        </pc:sldMkLst>
        <pc:spChg chg="mod">
          <ac:chgData name="Barry, Shawn" userId="e6ad5819-5ada-4c07-abaa-a407fbaa6574" providerId="ADAL" clId="{B5C2F5DF-E91C-41EB-B0C8-309D2FAAEC61}" dt="2026-08-31T14:59:54.070" v="6875" actId="20577"/>
          <ac:spMkLst>
            <pc:docMk/>
            <pc:sldMk cId="1718682662" sldId="302"/>
            <ac:spMk id="2" creationId="{2952AB3D-F40E-5662-892E-2D282935B04F}"/>
          </ac:spMkLst>
        </pc:spChg>
        <pc:picChg chg="mod">
          <ac:chgData name="Barry, Shawn" userId="e6ad5819-5ada-4c07-abaa-a407fbaa6574" providerId="ADAL" clId="{B5C2F5DF-E91C-41EB-B0C8-309D2FAAEC61}" dt="2026-08-31T15:00:05.534" v="6876" actId="1076"/>
          <ac:picMkLst>
            <pc:docMk/>
            <pc:sldMk cId="1718682662" sldId="302"/>
            <ac:picMk id="7" creationId="{D7B0190A-C952-685A-E309-2B7287E9911C}"/>
          </ac:picMkLst>
        </pc:picChg>
      </pc:sldChg>
      <pc:sldChg chg="addSp delSp modSp add mod">
        <pc:chgData name="Barry, Shawn" userId="e6ad5819-5ada-4c07-abaa-a407fbaa6574" providerId="ADAL" clId="{B5C2F5DF-E91C-41EB-B0C8-309D2FAAEC61}" dt="2026-09-09T18:18:47.367" v="9647" actId="1076"/>
        <pc:sldMkLst>
          <pc:docMk/>
          <pc:sldMk cId="905425710" sldId="303"/>
        </pc:sldMkLst>
        <pc:spChg chg="mod">
          <ac:chgData name="Barry, Shawn" userId="e6ad5819-5ada-4c07-abaa-a407fbaa6574" providerId="ADAL" clId="{B5C2F5DF-E91C-41EB-B0C8-309D2FAAEC61}" dt="2026-09-09T18:16:52.022" v="9601" actId="1076"/>
          <ac:spMkLst>
            <pc:docMk/>
            <pc:sldMk cId="905425710" sldId="303"/>
            <ac:spMk id="2" creationId="{FE79F39A-499E-65DB-6425-4254AC5154EE}"/>
          </ac:spMkLst>
        </pc:spChg>
        <pc:spChg chg="mod">
          <ac:chgData name="Barry, Shawn" userId="e6ad5819-5ada-4c07-abaa-a407fbaa6574" providerId="ADAL" clId="{B5C2F5DF-E91C-41EB-B0C8-309D2FAAEC61}" dt="2026-09-09T18:18:47.367" v="9647" actId="1076"/>
          <ac:spMkLst>
            <pc:docMk/>
            <pc:sldMk cId="905425710" sldId="303"/>
            <ac:spMk id="7" creationId="{A04346A4-7EFA-CF26-F764-8C936CDA337C}"/>
          </ac:spMkLst>
        </pc:spChg>
      </pc:sldChg>
      <pc:sldChg chg="modSp add mod">
        <pc:chgData name="Barry, Shawn" userId="e6ad5819-5ada-4c07-abaa-a407fbaa6574" providerId="ADAL" clId="{B5C2F5DF-E91C-41EB-B0C8-309D2FAAEC61}" dt="2026-08-31T13:34:00.935" v="6509" actId="1076"/>
        <pc:sldMkLst>
          <pc:docMk/>
          <pc:sldMk cId="3131099111" sldId="304"/>
        </pc:sldMkLst>
        <pc:spChg chg="mod">
          <ac:chgData name="Barry, Shawn" userId="e6ad5819-5ada-4c07-abaa-a407fbaa6574" providerId="ADAL" clId="{B5C2F5DF-E91C-41EB-B0C8-309D2FAAEC61}" dt="2026-08-31T13:33:57.876" v="6508" actId="1076"/>
          <ac:spMkLst>
            <pc:docMk/>
            <pc:sldMk cId="3131099111" sldId="304"/>
            <ac:spMk id="2" creationId="{5BBCC566-6CF4-FB0A-C384-1DBC64855AF7}"/>
          </ac:spMkLst>
        </pc:spChg>
        <pc:picChg chg="mod">
          <ac:chgData name="Barry, Shawn" userId="e6ad5819-5ada-4c07-abaa-a407fbaa6574" providerId="ADAL" clId="{B5C2F5DF-E91C-41EB-B0C8-309D2FAAEC61}" dt="2026-08-31T13:34:00.935" v="6509" actId="1076"/>
          <ac:picMkLst>
            <pc:docMk/>
            <pc:sldMk cId="3131099111" sldId="304"/>
            <ac:picMk id="7" creationId="{C4573D70-361E-4028-3C33-3A9D501E2107}"/>
          </ac:picMkLst>
        </pc:picChg>
      </pc:sldChg>
      <pc:sldChg chg="modSp add mod">
        <pc:chgData name="Barry, Shawn" userId="e6ad5819-5ada-4c07-abaa-a407fbaa6574" providerId="ADAL" clId="{B5C2F5DF-E91C-41EB-B0C8-309D2FAAEC61}" dt="2026-09-03T18:30:09.166" v="9193" actId="1076"/>
        <pc:sldMkLst>
          <pc:docMk/>
          <pc:sldMk cId="4292171025" sldId="305"/>
        </pc:sldMkLst>
        <pc:spChg chg="mod">
          <ac:chgData name="Barry, Shawn" userId="e6ad5819-5ada-4c07-abaa-a407fbaa6574" providerId="ADAL" clId="{B5C2F5DF-E91C-41EB-B0C8-309D2FAAEC61}" dt="2026-09-03T18:30:09.166" v="9193" actId="1076"/>
          <ac:spMkLst>
            <pc:docMk/>
            <pc:sldMk cId="4292171025" sldId="305"/>
            <ac:spMk id="2" creationId="{42A0C3BC-DFC3-44CC-B12B-2F05272D0903}"/>
          </ac:spMkLst>
        </pc:spChg>
        <pc:picChg chg="mod">
          <ac:chgData name="Barry, Shawn" userId="e6ad5819-5ada-4c07-abaa-a407fbaa6574" providerId="ADAL" clId="{B5C2F5DF-E91C-41EB-B0C8-309D2FAAEC61}" dt="2026-08-31T13:42:24.881" v="6511" actId="14826"/>
          <ac:picMkLst>
            <pc:docMk/>
            <pc:sldMk cId="4292171025" sldId="305"/>
            <ac:picMk id="7" creationId="{950A3A74-7AE8-3B9F-1164-652DEA25AC77}"/>
          </ac:picMkLst>
        </pc:picChg>
      </pc:sldChg>
      <pc:sldChg chg="modSp add mod">
        <pc:chgData name="Barry, Shawn" userId="e6ad5819-5ada-4c07-abaa-a407fbaa6574" providerId="ADAL" clId="{B5C2F5DF-E91C-41EB-B0C8-309D2FAAEC61}" dt="2026-09-03T18:30:33.192" v="9218" actId="1076"/>
        <pc:sldMkLst>
          <pc:docMk/>
          <pc:sldMk cId="776506707" sldId="306"/>
        </pc:sldMkLst>
        <pc:spChg chg="mod">
          <ac:chgData name="Barry, Shawn" userId="e6ad5819-5ada-4c07-abaa-a407fbaa6574" providerId="ADAL" clId="{B5C2F5DF-E91C-41EB-B0C8-309D2FAAEC61}" dt="2026-09-03T18:30:33.192" v="9218" actId="1076"/>
          <ac:spMkLst>
            <pc:docMk/>
            <pc:sldMk cId="776506707" sldId="306"/>
            <ac:spMk id="2" creationId="{DB1BDD6C-7E21-EDB3-3213-2C22B6BAAD37}"/>
          </ac:spMkLst>
        </pc:spChg>
        <pc:picChg chg="mod">
          <ac:chgData name="Barry, Shawn" userId="e6ad5819-5ada-4c07-abaa-a407fbaa6574" providerId="ADAL" clId="{B5C2F5DF-E91C-41EB-B0C8-309D2FAAEC61}" dt="2026-08-31T13:44:50.966" v="6547" actId="14826"/>
          <ac:picMkLst>
            <pc:docMk/>
            <pc:sldMk cId="776506707" sldId="306"/>
            <ac:picMk id="7" creationId="{AC03D8AC-39C8-4BC8-6563-2DFD56F4B714}"/>
          </ac:picMkLst>
        </pc:picChg>
      </pc:sldChg>
      <pc:sldChg chg="addSp modSp add mod ord addAnim delAnim modAnim">
        <pc:chgData name="Barry, Shawn" userId="e6ad5819-5ada-4c07-abaa-a407fbaa6574" providerId="ADAL" clId="{B5C2F5DF-E91C-41EB-B0C8-309D2FAAEC61}" dt="2026-09-10T12:16:09.883" v="9709"/>
        <pc:sldMkLst>
          <pc:docMk/>
          <pc:sldMk cId="489503452" sldId="307"/>
        </pc:sldMkLst>
        <pc:spChg chg="mod">
          <ac:chgData name="Barry, Shawn" userId="e6ad5819-5ada-4c07-abaa-a407fbaa6574" providerId="ADAL" clId="{B5C2F5DF-E91C-41EB-B0C8-309D2FAAEC61}" dt="2026-09-03T18:30:57.230" v="9232" actId="1076"/>
          <ac:spMkLst>
            <pc:docMk/>
            <pc:sldMk cId="489503452" sldId="307"/>
            <ac:spMk id="2" creationId="{66E94DB6-C9A0-B4BB-8E0F-BFDDE73C420D}"/>
          </ac:spMkLst>
        </pc:spChg>
        <pc:spChg chg="add mod">
          <ac:chgData name="Barry, Shawn" userId="e6ad5819-5ada-4c07-abaa-a407fbaa6574" providerId="ADAL" clId="{B5C2F5DF-E91C-41EB-B0C8-309D2FAAEC61}" dt="2026-09-03T18:37:45.978" v="9272" actId="14100"/>
          <ac:spMkLst>
            <pc:docMk/>
            <pc:sldMk cId="489503452" sldId="307"/>
            <ac:spMk id="4" creationId="{46E2416F-55DD-C7A2-6FBD-4B2108BE33C0}"/>
          </ac:spMkLst>
        </pc:spChg>
        <pc:spChg chg="add mod">
          <ac:chgData name="Barry, Shawn" userId="e6ad5819-5ada-4c07-abaa-a407fbaa6574" providerId="ADAL" clId="{B5C2F5DF-E91C-41EB-B0C8-309D2FAAEC61}" dt="2026-09-03T18:38:07.082" v="9291" actId="14100"/>
          <ac:spMkLst>
            <pc:docMk/>
            <pc:sldMk cId="489503452" sldId="307"/>
            <ac:spMk id="5" creationId="{EA820171-5BCA-6197-1A37-F1B11CF996D9}"/>
          </ac:spMkLst>
        </pc:spChg>
        <pc:picChg chg="mod">
          <ac:chgData name="Barry, Shawn" userId="e6ad5819-5ada-4c07-abaa-a407fbaa6574" providerId="ADAL" clId="{B5C2F5DF-E91C-41EB-B0C8-309D2FAAEC61}" dt="2026-08-31T14:09:54.789" v="6632" actId="1076"/>
          <ac:picMkLst>
            <pc:docMk/>
            <pc:sldMk cId="489503452" sldId="307"/>
            <ac:picMk id="7" creationId="{419B7794-7E74-3C02-B69B-858540294B2C}"/>
          </ac:picMkLst>
        </pc:picChg>
      </pc:sldChg>
      <pc:sldChg chg="addSp modSp add mod ord addAnim delAnim modAnim">
        <pc:chgData name="Barry, Shawn" userId="e6ad5819-5ada-4c07-abaa-a407fbaa6574" providerId="ADAL" clId="{B5C2F5DF-E91C-41EB-B0C8-309D2FAAEC61}" dt="2026-09-03T18:48:14.268" v="9321"/>
        <pc:sldMkLst>
          <pc:docMk/>
          <pc:sldMk cId="881503990" sldId="308"/>
        </pc:sldMkLst>
        <pc:spChg chg="mod">
          <ac:chgData name="Barry, Shawn" userId="e6ad5819-5ada-4c07-abaa-a407fbaa6574" providerId="ADAL" clId="{B5C2F5DF-E91C-41EB-B0C8-309D2FAAEC61}" dt="2026-08-31T14:17:54.600" v="6784" actId="20577"/>
          <ac:spMkLst>
            <pc:docMk/>
            <pc:sldMk cId="881503990" sldId="308"/>
            <ac:spMk id="2" creationId="{2421A02F-75CB-9EB8-FA02-15319BE37CA1}"/>
          </ac:spMkLst>
        </pc:spChg>
        <pc:picChg chg="mod">
          <ac:chgData name="Barry, Shawn" userId="e6ad5819-5ada-4c07-abaa-a407fbaa6574" providerId="ADAL" clId="{B5C2F5DF-E91C-41EB-B0C8-309D2FAAEC61}" dt="2026-08-31T14:55:00.672" v="6865" actId="1076"/>
          <ac:picMkLst>
            <pc:docMk/>
            <pc:sldMk cId="881503990" sldId="308"/>
            <ac:picMk id="5" creationId="{C03A6CD4-72C4-0C3F-8756-1E99537BBB29}"/>
          </ac:picMkLst>
        </pc:picChg>
        <pc:picChg chg="add mod">
          <ac:chgData name="Barry, Shawn" userId="e6ad5819-5ada-4c07-abaa-a407fbaa6574" providerId="ADAL" clId="{B5C2F5DF-E91C-41EB-B0C8-309D2FAAEC61}" dt="2026-08-31T14:55:06.873" v="6866" actId="1076"/>
          <ac:picMkLst>
            <pc:docMk/>
            <pc:sldMk cId="881503990" sldId="308"/>
            <ac:picMk id="6" creationId="{6491BCB3-D05B-A562-4EF6-180011B44AB3}"/>
          </ac:picMkLst>
        </pc:picChg>
        <pc:picChg chg="mod">
          <ac:chgData name="Barry, Shawn" userId="e6ad5819-5ada-4c07-abaa-a407fbaa6574" providerId="ADAL" clId="{B5C2F5DF-E91C-41EB-B0C8-309D2FAAEC61}" dt="2026-08-31T14:35:03.500" v="6839" actId="1076"/>
          <ac:picMkLst>
            <pc:docMk/>
            <pc:sldMk cId="881503990" sldId="308"/>
            <ac:picMk id="7" creationId="{43B97414-BC82-3C05-376C-52B1D224CA5D}"/>
          </ac:picMkLst>
        </pc:picChg>
      </pc:sldChg>
      <pc:sldChg chg="delSp modSp add mod">
        <pc:chgData name="Barry, Shawn" userId="e6ad5819-5ada-4c07-abaa-a407fbaa6574" providerId="ADAL" clId="{B5C2F5DF-E91C-41EB-B0C8-309D2FAAEC61}" dt="2026-08-31T14:34:08.097" v="6836" actId="1076"/>
        <pc:sldMkLst>
          <pc:docMk/>
          <pc:sldMk cId="2795318407" sldId="309"/>
        </pc:sldMkLst>
        <pc:spChg chg="mod">
          <ac:chgData name="Barry, Shawn" userId="e6ad5819-5ada-4c07-abaa-a407fbaa6574" providerId="ADAL" clId="{B5C2F5DF-E91C-41EB-B0C8-309D2FAAEC61}" dt="2026-08-31T14:34:08.097" v="6836" actId="1076"/>
          <ac:spMkLst>
            <pc:docMk/>
            <pc:sldMk cId="2795318407" sldId="309"/>
            <ac:spMk id="2" creationId="{0D8026C0-A5DD-A31E-902D-94095825F9A2}"/>
          </ac:spMkLst>
        </pc:spChg>
        <pc:picChg chg="mod">
          <ac:chgData name="Barry, Shawn" userId="e6ad5819-5ada-4c07-abaa-a407fbaa6574" providerId="ADAL" clId="{B5C2F5DF-E91C-41EB-B0C8-309D2FAAEC61}" dt="2026-08-31T14:33:42.053" v="6806" actId="1076"/>
          <ac:picMkLst>
            <pc:docMk/>
            <pc:sldMk cId="2795318407" sldId="309"/>
            <ac:picMk id="7" creationId="{C167B1BD-4ACE-0DB3-B702-F6DDDE55408D}"/>
          </ac:picMkLst>
        </pc:picChg>
      </pc:sldChg>
      <pc:sldChg chg="modSp add mod">
        <pc:chgData name="Barry, Shawn" userId="e6ad5819-5ada-4c07-abaa-a407fbaa6574" providerId="ADAL" clId="{B5C2F5DF-E91C-41EB-B0C8-309D2FAAEC61}" dt="2026-08-31T16:37:11.863" v="7509" actId="1076"/>
        <pc:sldMkLst>
          <pc:docMk/>
          <pc:sldMk cId="2211732214" sldId="310"/>
        </pc:sldMkLst>
        <pc:spChg chg="mod">
          <ac:chgData name="Barry, Shawn" userId="e6ad5819-5ada-4c07-abaa-a407fbaa6574" providerId="ADAL" clId="{B5C2F5DF-E91C-41EB-B0C8-309D2FAAEC61}" dt="2026-08-31T15:07:48.665" v="6951" actId="27636"/>
          <ac:spMkLst>
            <pc:docMk/>
            <pc:sldMk cId="2211732214" sldId="310"/>
            <ac:spMk id="2" creationId="{F4F7423E-CFB2-2CD8-9BCD-2F7E27FFFDCF}"/>
          </ac:spMkLst>
        </pc:spChg>
        <pc:spChg chg="mod">
          <ac:chgData name="Barry, Shawn" userId="e6ad5819-5ada-4c07-abaa-a407fbaa6574" providerId="ADAL" clId="{B5C2F5DF-E91C-41EB-B0C8-309D2FAAEC61}" dt="2026-08-31T16:37:11.863" v="7509" actId="1076"/>
          <ac:spMkLst>
            <pc:docMk/>
            <pc:sldMk cId="2211732214" sldId="310"/>
            <ac:spMk id="3" creationId="{D89055AA-0304-566F-5FB0-5D9A092F1EC2}"/>
          </ac:spMkLst>
        </pc:spChg>
        <pc:spChg chg="mod">
          <ac:chgData name="Barry, Shawn" userId="e6ad5819-5ada-4c07-abaa-a407fbaa6574" providerId="ADAL" clId="{B5C2F5DF-E91C-41EB-B0C8-309D2FAAEC61}" dt="2026-08-31T15:09:45.591" v="7006" actId="20577"/>
          <ac:spMkLst>
            <pc:docMk/>
            <pc:sldMk cId="2211732214" sldId="310"/>
            <ac:spMk id="4" creationId="{6EBC3976-0246-CFED-CB99-71FCF3B92E95}"/>
          </ac:spMkLst>
        </pc:spChg>
      </pc:sldChg>
      <pc:sldChg chg="addSp modSp add mod">
        <pc:chgData name="Barry, Shawn" userId="e6ad5819-5ada-4c07-abaa-a407fbaa6574" providerId="ADAL" clId="{B5C2F5DF-E91C-41EB-B0C8-309D2FAAEC61}" dt="2026-08-31T15:25:34.131" v="7141" actId="1076"/>
        <pc:sldMkLst>
          <pc:docMk/>
          <pc:sldMk cId="966561804" sldId="311"/>
        </pc:sldMkLst>
        <pc:spChg chg="mod">
          <ac:chgData name="Barry, Shawn" userId="e6ad5819-5ada-4c07-abaa-a407fbaa6574" providerId="ADAL" clId="{B5C2F5DF-E91C-41EB-B0C8-309D2FAAEC61}" dt="2026-08-31T15:25:14.001" v="7138" actId="1076"/>
          <ac:spMkLst>
            <pc:docMk/>
            <pc:sldMk cId="966561804" sldId="311"/>
            <ac:spMk id="7" creationId="{87295218-43ED-3D86-3076-BB72E115A95B}"/>
          </ac:spMkLst>
        </pc:spChg>
        <pc:picChg chg="add mod">
          <ac:chgData name="Barry, Shawn" userId="e6ad5819-5ada-4c07-abaa-a407fbaa6574" providerId="ADAL" clId="{B5C2F5DF-E91C-41EB-B0C8-309D2FAAEC61}" dt="2026-08-31T15:25:34.131" v="7141" actId="1076"/>
          <ac:picMkLst>
            <pc:docMk/>
            <pc:sldMk cId="966561804" sldId="311"/>
            <ac:picMk id="3" creationId="{2CB117F4-FEA2-5BDE-0085-CA42BC83E889}"/>
          </ac:picMkLst>
        </pc:picChg>
      </pc:sldChg>
      <pc:sldChg chg="addSp delSp modSp add mod ord">
        <pc:chgData name="Barry, Shawn" userId="e6ad5819-5ada-4c07-abaa-a407fbaa6574" providerId="ADAL" clId="{B5C2F5DF-E91C-41EB-B0C8-309D2FAAEC61}" dt="2026-08-31T17:06:48.263" v="8050" actId="255"/>
        <pc:sldMkLst>
          <pc:docMk/>
          <pc:sldMk cId="2656975168" sldId="313"/>
        </pc:sldMkLst>
        <pc:spChg chg="add mod">
          <ac:chgData name="Barry, Shawn" userId="e6ad5819-5ada-4c07-abaa-a407fbaa6574" providerId="ADAL" clId="{B5C2F5DF-E91C-41EB-B0C8-309D2FAAEC61}" dt="2026-08-31T17:06:33.108" v="8049" actId="1076"/>
          <ac:spMkLst>
            <pc:docMk/>
            <pc:sldMk cId="2656975168" sldId="313"/>
            <ac:spMk id="4" creationId="{D85FB204-4536-7A31-AC9D-AB55C90C5EE0}"/>
          </ac:spMkLst>
        </pc:spChg>
        <pc:spChg chg="mod">
          <ac:chgData name="Barry, Shawn" userId="e6ad5819-5ada-4c07-abaa-a407fbaa6574" providerId="ADAL" clId="{B5C2F5DF-E91C-41EB-B0C8-309D2FAAEC61}" dt="2026-08-31T17:06:48.263" v="8050" actId="255"/>
          <ac:spMkLst>
            <pc:docMk/>
            <pc:sldMk cId="2656975168" sldId="313"/>
            <ac:spMk id="7" creationId="{916EE106-3D41-3F34-3808-B8A9CA9DF5F0}"/>
          </ac:spMkLst>
        </pc:spChg>
      </pc:sldChg>
      <pc:sldChg chg="addSp delSp modSp add mod ord">
        <pc:chgData name="Barry, Shawn" userId="e6ad5819-5ada-4c07-abaa-a407fbaa6574" providerId="ADAL" clId="{B5C2F5DF-E91C-41EB-B0C8-309D2FAAEC61}" dt="2026-08-31T17:15:00.327" v="8428" actId="1076"/>
        <pc:sldMkLst>
          <pc:docMk/>
          <pc:sldMk cId="1760612540" sldId="314"/>
        </pc:sldMkLst>
        <pc:spChg chg="mod">
          <ac:chgData name="Barry, Shawn" userId="e6ad5819-5ada-4c07-abaa-a407fbaa6574" providerId="ADAL" clId="{B5C2F5DF-E91C-41EB-B0C8-309D2FAAEC61}" dt="2026-08-31T17:15:00.327" v="8428" actId="1076"/>
          <ac:spMkLst>
            <pc:docMk/>
            <pc:sldMk cId="1760612540" sldId="314"/>
            <ac:spMk id="2" creationId="{9B28D1A4-21DF-4310-A198-43D40BFAF465}"/>
          </ac:spMkLst>
        </pc:spChg>
        <pc:spChg chg="add mod">
          <ac:chgData name="Barry, Shawn" userId="e6ad5819-5ada-4c07-abaa-a407fbaa6574" providerId="ADAL" clId="{B5C2F5DF-E91C-41EB-B0C8-309D2FAAEC61}" dt="2026-08-31T17:12:48.404" v="8427" actId="27636"/>
          <ac:spMkLst>
            <pc:docMk/>
            <pc:sldMk cId="1760612540" sldId="314"/>
            <ac:spMk id="5" creationId="{38155A30-038C-1A73-3768-9A22B87D93D3}"/>
          </ac:spMkLst>
        </pc:spChg>
      </pc:sldChg>
      <pc:sldChg chg="modSp add mod">
        <pc:chgData name="Barry, Shawn" userId="e6ad5819-5ada-4c07-abaa-a407fbaa6574" providerId="ADAL" clId="{B5C2F5DF-E91C-41EB-B0C8-309D2FAAEC61}" dt="2026-08-31T17:48:51.766" v="8547" actId="1076"/>
        <pc:sldMkLst>
          <pc:docMk/>
          <pc:sldMk cId="2413934075" sldId="315"/>
        </pc:sldMkLst>
        <pc:spChg chg="mod">
          <ac:chgData name="Barry, Shawn" userId="e6ad5819-5ada-4c07-abaa-a407fbaa6574" providerId="ADAL" clId="{B5C2F5DF-E91C-41EB-B0C8-309D2FAAEC61}" dt="2026-08-31T17:48:47.526" v="8546" actId="1076"/>
          <ac:spMkLst>
            <pc:docMk/>
            <pc:sldMk cId="2413934075" sldId="315"/>
            <ac:spMk id="2" creationId="{5D97B2C0-4220-215D-3B01-9DE4CFFDA97F}"/>
          </ac:spMkLst>
        </pc:spChg>
        <pc:picChg chg="mod">
          <ac:chgData name="Barry, Shawn" userId="e6ad5819-5ada-4c07-abaa-a407fbaa6574" providerId="ADAL" clId="{B5C2F5DF-E91C-41EB-B0C8-309D2FAAEC61}" dt="2026-08-31T17:48:51.766" v="8547" actId="1076"/>
          <ac:picMkLst>
            <pc:docMk/>
            <pc:sldMk cId="2413934075" sldId="315"/>
            <ac:picMk id="7" creationId="{072C16DC-5389-7B99-E369-38F7E49492C9}"/>
          </ac:picMkLst>
        </pc:picChg>
      </pc:sldChg>
      <pc:sldChg chg="modSp add mod">
        <pc:chgData name="Barry, Shawn" userId="e6ad5819-5ada-4c07-abaa-a407fbaa6574" providerId="ADAL" clId="{B5C2F5DF-E91C-41EB-B0C8-309D2FAAEC61}" dt="2026-08-31T17:29:58.484" v="8445" actId="1076"/>
        <pc:sldMkLst>
          <pc:docMk/>
          <pc:sldMk cId="4291331645" sldId="316"/>
        </pc:sldMkLst>
        <pc:spChg chg="mod">
          <ac:chgData name="Barry, Shawn" userId="e6ad5819-5ada-4c07-abaa-a407fbaa6574" providerId="ADAL" clId="{B5C2F5DF-E91C-41EB-B0C8-309D2FAAEC61}" dt="2026-08-31T17:29:58.484" v="8445" actId="1076"/>
          <ac:spMkLst>
            <pc:docMk/>
            <pc:sldMk cId="4291331645" sldId="316"/>
            <ac:spMk id="7" creationId="{385C8199-5B56-C150-CBE5-C399F87617D4}"/>
          </ac:spMkLst>
        </pc:spChg>
        <pc:picChg chg="mod">
          <ac:chgData name="Barry, Shawn" userId="e6ad5819-5ada-4c07-abaa-a407fbaa6574" providerId="ADAL" clId="{B5C2F5DF-E91C-41EB-B0C8-309D2FAAEC61}" dt="2026-08-31T17:29:53.383" v="8444" actId="1076"/>
          <ac:picMkLst>
            <pc:docMk/>
            <pc:sldMk cId="4291331645" sldId="316"/>
            <ac:picMk id="3" creationId="{2DA85F67-2EEE-2F42-5699-F9D0314CC36C}"/>
          </ac:picMkLst>
        </pc:picChg>
      </pc:sldChg>
      <pc:sldChg chg="modSp add mod ord">
        <pc:chgData name="Barry, Shawn" userId="e6ad5819-5ada-4c07-abaa-a407fbaa6574" providerId="ADAL" clId="{B5C2F5DF-E91C-41EB-B0C8-309D2FAAEC61}" dt="2026-08-31T17:48:24.581" v="8530"/>
        <pc:sldMkLst>
          <pc:docMk/>
          <pc:sldMk cId="3313891697" sldId="317"/>
        </pc:sldMkLst>
        <pc:spChg chg="mod">
          <ac:chgData name="Barry, Shawn" userId="e6ad5819-5ada-4c07-abaa-a407fbaa6574" providerId="ADAL" clId="{B5C2F5DF-E91C-41EB-B0C8-309D2FAAEC61}" dt="2026-08-31T17:48:17.298" v="8528" actId="1076"/>
          <ac:spMkLst>
            <pc:docMk/>
            <pc:sldMk cId="3313891697" sldId="317"/>
            <ac:spMk id="2" creationId="{42F936F1-B674-94D7-39E2-3FD6B556600A}"/>
          </ac:spMkLst>
        </pc:spChg>
        <pc:picChg chg="mod">
          <ac:chgData name="Barry, Shawn" userId="e6ad5819-5ada-4c07-abaa-a407fbaa6574" providerId="ADAL" clId="{B5C2F5DF-E91C-41EB-B0C8-309D2FAAEC61}" dt="2026-08-31T17:47:49.003" v="8506" actId="14826"/>
          <ac:picMkLst>
            <pc:docMk/>
            <pc:sldMk cId="3313891697" sldId="317"/>
            <ac:picMk id="7" creationId="{BEAD2704-0F7F-7C70-DBDE-1B017240295D}"/>
          </ac:picMkLst>
        </pc:picChg>
      </pc:sldChg>
      <pc:sldChg chg="modSp add mod">
        <pc:chgData name="Barry, Shawn" userId="e6ad5819-5ada-4c07-abaa-a407fbaa6574" providerId="ADAL" clId="{B5C2F5DF-E91C-41EB-B0C8-309D2FAAEC61}" dt="2026-09-03T19:02:44.558" v="9407"/>
        <pc:sldMkLst>
          <pc:docMk/>
          <pc:sldMk cId="723559092" sldId="318"/>
        </pc:sldMkLst>
        <pc:spChg chg="mod">
          <ac:chgData name="Barry, Shawn" userId="e6ad5819-5ada-4c07-abaa-a407fbaa6574" providerId="ADAL" clId="{B5C2F5DF-E91C-41EB-B0C8-309D2FAAEC61}" dt="2026-09-01T14:18:06.410" v="8969" actId="1076"/>
          <ac:spMkLst>
            <pc:docMk/>
            <pc:sldMk cId="723559092" sldId="318"/>
            <ac:spMk id="2" creationId="{92B364E1-39DE-C541-94C4-1DBC3141041A}"/>
          </ac:spMkLst>
        </pc:spChg>
        <pc:spChg chg="mod">
          <ac:chgData name="Barry, Shawn" userId="e6ad5819-5ada-4c07-abaa-a407fbaa6574" providerId="ADAL" clId="{B5C2F5DF-E91C-41EB-B0C8-309D2FAAEC61}" dt="2026-09-03T19:02:44.558" v="9407"/>
          <ac:spMkLst>
            <pc:docMk/>
            <pc:sldMk cId="723559092" sldId="318"/>
            <ac:spMk id="7" creationId="{7E05F29F-87D6-FCA8-74D3-CC1E045A8838}"/>
          </ac:spMkLst>
        </pc:spChg>
      </pc:sldChg>
      <pc:sldChg chg="add">
        <pc:chgData name="Barry, Shawn" userId="e6ad5819-5ada-4c07-abaa-a407fbaa6574" providerId="ADAL" clId="{B5C2F5DF-E91C-41EB-B0C8-309D2FAAEC61}" dt="2026-09-01T12:50:49.934" v="8646" actId="2890"/>
        <pc:sldMkLst>
          <pc:docMk/>
          <pc:sldMk cId="1039057781" sldId="319"/>
        </pc:sldMkLst>
      </pc:sldChg>
      <pc:sldChg chg="addSp delSp modSp add mod ord addAnim delAnim modAnim">
        <pc:chgData name="Barry, Shawn" userId="e6ad5819-5ada-4c07-abaa-a407fbaa6574" providerId="ADAL" clId="{B5C2F5DF-E91C-41EB-B0C8-309D2FAAEC61}" dt="2026-09-03T17:40:22.266" v="9101"/>
        <pc:sldMkLst>
          <pc:docMk/>
          <pc:sldMk cId="2942003272" sldId="320"/>
        </pc:sldMkLst>
        <pc:spChg chg="mod">
          <ac:chgData name="Barry, Shawn" userId="e6ad5819-5ada-4c07-abaa-a407fbaa6574" providerId="ADAL" clId="{B5C2F5DF-E91C-41EB-B0C8-309D2FAAEC61}" dt="2026-09-01T14:05:23.221" v="8767" actId="1076"/>
          <ac:spMkLst>
            <pc:docMk/>
            <pc:sldMk cId="2942003272" sldId="320"/>
            <ac:spMk id="2" creationId="{0FDE700E-F2C0-D2D2-7627-002881652360}"/>
          </ac:spMkLst>
        </pc:spChg>
        <pc:spChg chg="mod">
          <ac:chgData name="Barry, Shawn" userId="e6ad5819-5ada-4c07-abaa-a407fbaa6574" providerId="ADAL" clId="{B5C2F5DF-E91C-41EB-B0C8-309D2FAAEC61}" dt="2026-09-01T14:15:31.925" v="8947" actId="1076"/>
          <ac:spMkLst>
            <pc:docMk/>
            <pc:sldMk cId="2942003272" sldId="320"/>
            <ac:spMk id="7" creationId="{EEE21D8F-812C-2EF3-CE38-AE78A2AADD1C}"/>
          </ac:spMkLst>
        </pc:spChg>
        <pc:spChg chg="add mod">
          <ac:chgData name="Barry, Shawn" userId="e6ad5819-5ada-4c07-abaa-a407fbaa6574" providerId="ADAL" clId="{B5C2F5DF-E91C-41EB-B0C8-309D2FAAEC61}" dt="2026-09-01T14:08:04.876" v="8823" actId="1076"/>
          <ac:spMkLst>
            <pc:docMk/>
            <pc:sldMk cId="2942003272" sldId="320"/>
            <ac:spMk id="8" creationId="{C79518FD-A7C1-3BC2-282A-F836AEB4CBBD}"/>
          </ac:spMkLst>
        </pc:spChg>
        <pc:spChg chg="add mod">
          <ac:chgData name="Barry, Shawn" userId="e6ad5819-5ada-4c07-abaa-a407fbaa6574" providerId="ADAL" clId="{B5C2F5DF-E91C-41EB-B0C8-309D2FAAEC61}" dt="2026-09-01T14:08:15.474" v="8825" actId="1076"/>
          <ac:spMkLst>
            <pc:docMk/>
            <pc:sldMk cId="2942003272" sldId="320"/>
            <ac:spMk id="12" creationId="{3A07F60E-274B-CFA3-C37B-16DD48E7D896}"/>
          </ac:spMkLst>
        </pc:spChg>
        <pc:spChg chg="add mod">
          <ac:chgData name="Barry, Shawn" userId="e6ad5819-5ada-4c07-abaa-a407fbaa6574" providerId="ADAL" clId="{B5C2F5DF-E91C-41EB-B0C8-309D2FAAEC61}" dt="2026-09-01T14:08:26.790" v="8827" actId="1076"/>
          <ac:spMkLst>
            <pc:docMk/>
            <pc:sldMk cId="2942003272" sldId="320"/>
            <ac:spMk id="14" creationId="{85720EC1-09A9-4209-EDB5-35CE49AE2764}"/>
          </ac:spMkLst>
        </pc:spChg>
        <pc:picChg chg="add mod">
          <ac:chgData name="Barry, Shawn" userId="e6ad5819-5ada-4c07-abaa-a407fbaa6574" providerId="ADAL" clId="{B5C2F5DF-E91C-41EB-B0C8-309D2FAAEC61}" dt="2026-09-01T14:04:33.910" v="8754" actId="1076"/>
          <ac:picMkLst>
            <pc:docMk/>
            <pc:sldMk cId="2942003272" sldId="320"/>
            <ac:picMk id="4" creationId="{261F1503-4CA5-D074-69CF-1FB444275F8D}"/>
          </ac:picMkLst>
        </pc:picChg>
        <pc:picChg chg="add mod">
          <ac:chgData name="Barry, Shawn" userId="e6ad5819-5ada-4c07-abaa-a407fbaa6574" providerId="ADAL" clId="{B5C2F5DF-E91C-41EB-B0C8-309D2FAAEC61}" dt="2026-09-01T14:08:01.769" v="8822" actId="1076"/>
          <ac:picMkLst>
            <pc:docMk/>
            <pc:sldMk cId="2942003272" sldId="320"/>
            <ac:picMk id="6" creationId="{7AE1C7BC-F5B8-09B6-4D62-7AC09BD61872}"/>
          </ac:picMkLst>
        </pc:picChg>
      </pc:sldChg>
      <pc:sldChg chg="add">
        <pc:chgData name="Barry, Shawn" userId="e6ad5819-5ada-4c07-abaa-a407fbaa6574" providerId="ADAL" clId="{B5C2F5DF-E91C-41EB-B0C8-309D2FAAEC61}" dt="2026-09-01T13:14:31.352" v="8670"/>
        <pc:sldMkLst>
          <pc:docMk/>
          <pc:sldMk cId="727779028" sldId="321"/>
        </pc:sldMkLst>
      </pc:sldChg>
      <pc:sldChg chg="add">
        <pc:chgData name="Barry, Shawn" userId="e6ad5819-5ada-4c07-abaa-a407fbaa6574" providerId="ADAL" clId="{B5C2F5DF-E91C-41EB-B0C8-309D2FAAEC61}" dt="2026-09-01T13:36:37.248" v="8671"/>
        <pc:sldMkLst>
          <pc:docMk/>
          <pc:sldMk cId="2581225669" sldId="322"/>
        </pc:sldMkLst>
      </pc:sldChg>
      <pc:sldChg chg="addSp delSp modSp add mod">
        <pc:chgData name="Barry, Shawn" userId="e6ad5819-5ada-4c07-abaa-a407fbaa6574" providerId="ADAL" clId="{B5C2F5DF-E91C-41EB-B0C8-309D2FAAEC61}" dt="2026-09-01T13:44:38.711" v="8739" actId="1076"/>
        <pc:sldMkLst>
          <pc:docMk/>
          <pc:sldMk cId="1819916878" sldId="323"/>
        </pc:sldMkLst>
        <pc:spChg chg="mod">
          <ac:chgData name="Barry, Shawn" userId="e6ad5819-5ada-4c07-abaa-a407fbaa6574" providerId="ADAL" clId="{B5C2F5DF-E91C-41EB-B0C8-309D2FAAEC61}" dt="2026-09-01T13:44:33.271" v="8737" actId="1076"/>
          <ac:spMkLst>
            <pc:docMk/>
            <pc:sldMk cId="1819916878" sldId="323"/>
            <ac:spMk id="2" creationId="{48399E82-3A88-4A0B-65FF-2CD574038AF4}"/>
          </ac:spMkLst>
        </pc:spChg>
        <pc:picChg chg="add mod">
          <ac:chgData name="Barry, Shawn" userId="e6ad5819-5ada-4c07-abaa-a407fbaa6574" providerId="ADAL" clId="{B5C2F5DF-E91C-41EB-B0C8-309D2FAAEC61}" dt="2026-09-01T13:44:38.711" v="8739" actId="1076"/>
          <ac:picMkLst>
            <pc:docMk/>
            <pc:sldMk cId="1819916878" sldId="323"/>
            <ac:picMk id="5" creationId="{EA0ED628-3659-9C8B-52EE-EF4973B23620}"/>
          </ac:picMkLst>
        </pc:picChg>
      </pc:sldChg>
      <pc:sldChg chg="addSp modSp add mod ord">
        <pc:chgData name="Barry, Shawn" userId="e6ad5819-5ada-4c07-abaa-a407fbaa6574" providerId="ADAL" clId="{B5C2F5DF-E91C-41EB-B0C8-309D2FAAEC61}" dt="2026-09-03T18:15:52.321" v="9174" actId="1076"/>
        <pc:sldMkLst>
          <pc:docMk/>
          <pc:sldMk cId="3881195119" sldId="325"/>
        </pc:sldMkLst>
        <pc:spChg chg="mod">
          <ac:chgData name="Barry, Shawn" userId="e6ad5819-5ada-4c07-abaa-a407fbaa6574" providerId="ADAL" clId="{B5C2F5DF-E91C-41EB-B0C8-309D2FAAEC61}" dt="2026-09-03T18:15:52.321" v="9174" actId="1076"/>
          <ac:spMkLst>
            <pc:docMk/>
            <pc:sldMk cId="3881195119" sldId="325"/>
            <ac:spMk id="2" creationId="{208D5949-3A17-78D2-5844-64624EBC3218}"/>
          </ac:spMkLst>
        </pc:spChg>
        <pc:spChg chg="mod">
          <ac:chgData name="Barry, Shawn" userId="e6ad5819-5ada-4c07-abaa-a407fbaa6574" providerId="ADAL" clId="{B5C2F5DF-E91C-41EB-B0C8-309D2FAAEC61}" dt="2026-09-03T18:14:37.414" v="9151" actId="14100"/>
          <ac:spMkLst>
            <pc:docMk/>
            <pc:sldMk cId="3881195119" sldId="325"/>
            <ac:spMk id="7" creationId="{5CDF918C-2B44-18AA-BA58-E5A53D444387}"/>
          </ac:spMkLst>
        </pc:spChg>
        <pc:picChg chg="add">
          <ac:chgData name="Barry, Shawn" userId="e6ad5819-5ada-4c07-abaa-a407fbaa6574" providerId="ADAL" clId="{B5C2F5DF-E91C-41EB-B0C8-309D2FAAEC61}" dt="2026-09-03T18:14:48.789" v="9152" actId="22"/>
          <ac:picMkLst>
            <pc:docMk/>
            <pc:sldMk cId="3881195119" sldId="325"/>
            <ac:picMk id="4" creationId="{63A2B1C5-5D54-BD18-7DC9-3F324EF152D8}"/>
          </ac:picMkLst>
        </pc:picChg>
      </pc:sldChg>
    </pc:docChg>
  </pc:docChgLst>
</pc:chgInfo>
</file>

<file path=ppt/comments/modernComment_142_99DA60C5.xml><?xml version="1.0" encoding="utf-8"?>
<p188:cmLst xmlns:a="http://schemas.openxmlformats.org/drawingml/2006/main" xmlns:r="http://schemas.openxmlformats.org/officeDocument/2006/relationships" xmlns:p188="http://schemas.microsoft.com/office/powerpoint/2018/8/main">
  <p188:cm id="{EBBE7B48-75CE-48FA-89A7-AE5CACF88068}" authorId="{64012EBC-1347-3588-0997-C7DAA97DF110}" created="2026-07-28T12:14:20.153">
    <pc:sldMkLst xmlns:pc="http://schemas.microsoft.com/office/powerpoint/2013/main/command">
      <pc:docMk/>
      <pc:sldMk cId="2581225669" sldId="285"/>
    </pc:sldMkLst>
    <p188:txBody>
      <a:bodyPr/>
      <a:lstStyle/>
      <a:p>
        <a:r>
          <a:rPr lang="en-US"/>
          <a:t>I added a slide on the Center itself.  Many of these folks won’t have any idea who we are</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jp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image" Target="../media/image4.jpg"/></Relationships>
</file>

<file path=ppt/diagrams/colors1.xml><?xml version="1.0" encoding="utf-8"?>
<dgm:colorsDef xmlns:dgm="http://schemas.openxmlformats.org/drawingml/2006/diagram" xmlns:a="http://schemas.openxmlformats.org/drawingml/2006/main" uniqueId="urn:microsoft.com/office/officeart/2005/8/colors/accent4_2#1">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A99457-6A98-4B1D-A4F4-F84D27AFD97D}" type="doc">
      <dgm:prSet loTypeId="urn:microsoft.com/office/officeart/2005/8/layout/hList7" loCatId="relationship" qsTypeId="urn:microsoft.com/office/officeart/2005/8/quickstyle/simple1#5" qsCatId="simple" csTypeId="urn:microsoft.com/office/officeart/2005/8/colors/accent4_2#1" csCatId="accent4" phldr="1"/>
      <dgm:spPr/>
      <dgm:t>
        <a:bodyPr/>
        <a:lstStyle/>
        <a:p>
          <a:endParaRPr lang="en-US"/>
        </a:p>
      </dgm:t>
    </dgm:pt>
    <dgm:pt modelId="{999B7386-F83D-4405-81F3-FAD8D325A391}">
      <dgm:prSet phldrT="[Text]" phldr="0"/>
      <dgm:spPr/>
      <dgm:t>
        <a:bodyPr/>
        <a:lstStyle/>
        <a:p>
          <a:r>
            <a:rPr lang="en-US" b="1" dirty="0"/>
            <a:t>Local Technical Assistance Program</a:t>
          </a:r>
        </a:p>
      </dgm:t>
    </dgm:pt>
    <dgm:pt modelId="{2C1CF1E0-78F3-402D-94AD-9A87B7C8CCB7}" type="parTrans" cxnId="{10D34415-B607-49C7-AD5D-451BF82965A5}">
      <dgm:prSet/>
      <dgm:spPr/>
      <dgm:t>
        <a:bodyPr/>
        <a:lstStyle/>
        <a:p>
          <a:endParaRPr lang="en-US"/>
        </a:p>
      </dgm:t>
    </dgm:pt>
    <dgm:pt modelId="{D7E45F76-ADA2-4BDD-91B8-2CE59A9F8E8B}" type="sibTrans" cxnId="{10D34415-B607-49C7-AD5D-451BF82965A5}">
      <dgm:prSet/>
      <dgm:spPr/>
      <dgm:t>
        <a:bodyPr/>
        <a:lstStyle/>
        <a:p>
          <a:endParaRPr lang="en-US"/>
        </a:p>
      </dgm:t>
    </dgm:pt>
    <dgm:pt modelId="{A720B65D-88B8-4B35-BF5F-05F12B1D0E1E}">
      <dgm:prSet phldrT="[Text]" phldr="0"/>
      <dgm:spPr/>
      <dgm:t>
        <a:bodyPr/>
        <a:lstStyle/>
        <a:p>
          <a:r>
            <a:rPr lang="en-US" b="1" dirty="0"/>
            <a:t>Safety Circuit Rider</a:t>
          </a:r>
        </a:p>
      </dgm:t>
    </dgm:pt>
    <dgm:pt modelId="{1049A52E-3B85-493A-9174-7D3C383D9378}" type="parTrans" cxnId="{90F6003E-A0A1-4793-B724-A850320275B7}">
      <dgm:prSet/>
      <dgm:spPr/>
      <dgm:t>
        <a:bodyPr/>
        <a:lstStyle/>
        <a:p>
          <a:endParaRPr lang="en-US"/>
        </a:p>
      </dgm:t>
    </dgm:pt>
    <dgm:pt modelId="{C28FC3A7-2B25-4D6C-8BCF-F6E29C9B04E9}" type="sibTrans" cxnId="{90F6003E-A0A1-4793-B724-A850320275B7}">
      <dgm:prSet/>
      <dgm:spPr/>
      <dgm:t>
        <a:bodyPr/>
        <a:lstStyle/>
        <a:p>
          <a:endParaRPr lang="en-US"/>
        </a:p>
      </dgm:t>
    </dgm:pt>
    <dgm:pt modelId="{2278882B-1075-49F2-B87C-CDAFE1439954}">
      <dgm:prSet phldrT="[Text]" phldr="0"/>
      <dgm:spPr/>
      <dgm:t>
        <a:bodyPr/>
        <a:lstStyle/>
        <a:p>
          <a:r>
            <a:rPr lang="en-US" b="1" dirty="0"/>
            <a:t>Traffic Signal Circuit Rider</a:t>
          </a:r>
        </a:p>
      </dgm:t>
    </dgm:pt>
    <dgm:pt modelId="{ADF2A46D-28C2-4B8B-AB75-6BCCE7262B06}" type="parTrans" cxnId="{206B9A82-547F-4C56-80EC-BBB6CBC435E5}">
      <dgm:prSet/>
      <dgm:spPr/>
      <dgm:t>
        <a:bodyPr/>
        <a:lstStyle/>
        <a:p>
          <a:endParaRPr lang="en-US"/>
        </a:p>
      </dgm:t>
    </dgm:pt>
    <dgm:pt modelId="{B426686C-6BED-4F25-9AAD-2B76A42094E2}" type="sibTrans" cxnId="{206B9A82-547F-4C56-80EC-BBB6CBC435E5}">
      <dgm:prSet/>
      <dgm:spPr/>
      <dgm:t>
        <a:bodyPr/>
        <a:lstStyle/>
        <a:p>
          <a:endParaRPr lang="en-US"/>
        </a:p>
      </dgm:t>
    </dgm:pt>
    <dgm:pt modelId="{127E0C88-1F2A-4CF2-BB4A-C499A8AA4A44}" type="pres">
      <dgm:prSet presAssocID="{81A99457-6A98-4B1D-A4F4-F84D27AFD97D}" presName="Name0" presStyleCnt="0">
        <dgm:presLayoutVars>
          <dgm:dir/>
          <dgm:resizeHandles val="exact"/>
        </dgm:presLayoutVars>
      </dgm:prSet>
      <dgm:spPr/>
    </dgm:pt>
    <dgm:pt modelId="{17CEBB18-E1B1-46D3-8248-70499964E992}" type="pres">
      <dgm:prSet presAssocID="{81A99457-6A98-4B1D-A4F4-F84D27AFD97D}" presName="fgShape" presStyleLbl="fgShp" presStyleIdx="0" presStyleCnt="1"/>
      <dgm:spPr/>
    </dgm:pt>
    <dgm:pt modelId="{830862DE-530D-4E6D-9260-4458BC62B644}" type="pres">
      <dgm:prSet presAssocID="{81A99457-6A98-4B1D-A4F4-F84D27AFD97D}" presName="linComp" presStyleCnt="0"/>
      <dgm:spPr/>
    </dgm:pt>
    <dgm:pt modelId="{DF50183B-C280-4312-ABDE-48A8A48A4A0D}" type="pres">
      <dgm:prSet presAssocID="{999B7386-F83D-4405-81F3-FAD8D325A391}" presName="compNode" presStyleCnt="0"/>
      <dgm:spPr/>
    </dgm:pt>
    <dgm:pt modelId="{5775D69C-6B80-42D1-9266-954C41485703}" type="pres">
      <dgm:prSet presAssocID="{999B7386-F83D-4405-81F3-FAD8D325A391}" presName="bkgdShape" presStyleLbl="node1" presStyleIdx="0" presStyleCnt="3" custLinFactNeighborX="-1680"/>
      <dgm:spPr/>
    </dgm:pt>
    <dgm:pt modelId="{EC6086C5-6E08-4602-9BB3-6658917CAECC}" type="pres">
      <dgm:prSet presAssocID="{999B7386-F83D-4405-81F3-FAD8D325A391}" presName="nodeTx" presStyleLbl="node1" presStyleIdx="0" presStyleCnt="3">
        <dgm:presLayoutVars>
          <dgm:bulletEnabled val="1"/>
        </dgm:presLayoutVars>
      </dgm:prSet>
      <dgm:spPr/>
    </dgm:pt>
    <dgm:pt modelId="{E30FBB34-31B4-4BE8-91AD-DC00F5096973}" type="pres">
      <dgm:prSet presAssocID="{999B7386-F83D-4405-81F3-FAD8D325A391}" presName="invisiNode" presStyleLbl="node1" presStyleIdx="0" presStyleCnt="3"/>
      <dgm:spPr/>
    </dgm:pt>
    <dgm:pt modelId="{6EED2F71-A352-48C7-8588-1474538E6A46}" type="pres">
      <dgm:prSet presAssocID="{999B7386-F83D-4405-81F3-FAD8D325A391}" presName="imagNode" presStyleLbl="fgImgPlace1" presStyleIdx="0" presStyleCnt="3"/>
      <dgm:spPr>
        <a:blipFill>
          <a:blip xmlns:r="http://schemas.openxmlformats.org/officeDocument/2006/relationships" r:embed="rId1"/>
          <a:srcRect/>
          <a:stretch>
            <a:fillRect l="-17000" r="-17000"/>
          </a:stretch>
        </a:blipFill>
      </dgm:spPr>
    </dgm:pt>
    <dgm:pt modelId="{C248205F-146A-4F2A-BB4A-2C02F33B8CD5}" type="pres">
      <dgm:prSet presAssocID="{D7E45F76-ADA2-4BDD-91B8-2CE59A9F8E8B}" presName="sibTrans" presStyleLbl="sibTrans2D1" presStyleIdx="0" presStyleCnt="0"/>
      <dgm:spPr/>
    </dgm:pt>
    <dgm:pt modelId="{9098A541-158A-4EF0-B527-4E15C1823FE0}" type="pres">
      <dgm:prSet presAssocID="{A720B65D-88B8-4B35-BF5F-05F12B1D0E1E}" presName="compNode" presStyleCnt="0"/>
      <dgm:spPr/>
    </dgm:pt>
    <dgm:pt modelId="{7F0BC40F-0768-4610-AE00-ABC58C6C55F8}" type="pres">
      <dgm:prSet presAssocID="{A720B65D-88B8-4B35-BF5F-05F12B1D0E1E}" presName="bkgdShape" presStyleLbl="node1" presStyleIdx="1" presStyleCnt="3" custLinFactNeighborX="1260"/>
      <dgm:spPr/>
    </dgm:pt>
    <dgm:pt modelId="{7679B72C-FEC7-4528-8BDD-27442B5A6977}" type="pres">
      <dgm:prSet presAssocID="{A720B65D-88B8-4B35-BF5F-05F12B1D0E1E}" presName="nodeTx" presStyleLbl="node1" presStyleIdx="1" presStyleCnt="3">
        <dgm:presLayoutVars>
          <dgm:bulletEnabled val="1"/>
        </dgm:presLayoutVars>
      </dgm:prSet>
      <dgm:spPr/>
    </dgm:pt>
    <dgm:pt modelId="{56DC3411-DE7D-4296-8863-C370BD47998A}" type="pres">
      <dgm:prSet presAssocID="{A720B65D-88B8-4B35-BF5F-05F12B1D0E1E}" presName="invisiNode" presStyleLbl="node1" presStyleIdx="1" presStyleCnt="3"/>
      <dgm:spPr/>
    </dgm:pt>
    <dgm:pt modelId="{344B60A6-7394-4546-8EE9-70627D928FCE}" type="pres">
      <dgm:prSet presAssocID="{A720B65D-88B8-4B35-BF5F-05F12B1D0E1E}" presName="imagNode" presStyleLbl="fgImgPlace1" presStyleIdx="1" presStyleCnt="3" custLinFactNeighborX="2472"/>
      <dgm:spPr>
        <a:blipFill>
          <a:blip xmlns:r="http://schemas.openxmlformats.org/officeDocument/2006/relationships" r:embed="rId2"/>
          <a:srcRect/>
          <a:stretch>
            <a:fillRect l="-17000" r="-17000"/>
          </a:stretch>
        </a:blipFill>
      </dgm:spPr>
    </dgm:pt>
    <dgm:pt modelId="{3FD2D52C-4467-449F-A085-B4BB2DFBE715}" type="pres">
      <dgm:prSet presAssocID="{C28FC3A7-2B25-4D6C-8BCF-F6E29C9B04E9}" presName="sibTrans" presStyleLbl="sibTrans2D1" presStyleIdx="0" presStyleCnt="0"/>
      <dgm:spPr/>
    </dgm:pt>
    <dgm:pt modelId="{3AF8098E-AA5B-4580-BF7F-67CCC9AB3681}" type="pres">
      <dgm:prSet presAssocID="{2278882B-1075-49F2-B87C-CDAFE1439954}" presName="compNode" presStyleCnt="0"/>
      <dgm:spPr/>
    </dgm:pt>
    <dgm:pt modelId="{AD5DFB96-32FF-45EC-8E54-3B9C3436B0AF}" type="pres">
      <dgm:prSet presAssocID="{2278882B-1075-49F2-B87C-CDAFE1439954}" presName="bkgdShape" presStyleLbl="node1" presStyleIdx="2" presStyleCnt="3"/>
      <dgm:spPr/>
    </dgm:pt>
    <dgm:pt modelId="{3F521736-922C-415C-B5F2-36760D3DA0C5}" type="pres">
      <dgm:prSet presAssocID="{2278882B-1075-49F2-B87C-CDAFE1439954}" presName="nodeTx" presStyleLbl="node1" presStyleIdx="2" presStyleCnt="3">
        <dgm:presLayoutVars>
          <dgm:bulletEnabled val="1"/>
        </dgm:presLayoutVars>
      </dgm:prSet>
      <dgm:spPr/>
    </dgm:pt>
    <dgm:pt modelId="{A7373637-5887-43B1-B0E3-E2FED1C6EEE6}" type="pres">
      <dgm:prSet presAssocID="{2278882B-1075-49F2-B87C-CDAFE1439954}" presName="invisiNode" presStyleLbl="node1" presStyleIdx="2" presStyleCnt="3"/>
      <dgm:spPr/>
    </dgm:pt>
    <dgm:pt modelId="{372A496B-CD29-4330-A9CE-FF2359412C1E}" type="pres">
      <dgm:prSet presAssocID="{2278882B-1075-49F2-B87C-CDAFE1439954}" presName="imagNode" presStyleLbl="fgImgPlace1" presStyleIdx="2" presStyleCnt="3"/>
      <dgm:spPr>
        <a:blipFill>
          <a:blip xmlns:r="http://schemas.openxmlformats.org/officeDocument/2006/relationships" r:embed="rId3"/>
          <a:srcRect/>
          <a:stretch>
            <a:fillRect l="-17000" r="-17000"/>
          </a:stretch>
        </a:blipFill>
      </dgm:spPr>
    </dgm:pt>
  </dgm:ptLst>
  <dgm:cxnLst>
    <dgm:cxn modelId="{EFA5FA0B-106C-4784-80D8-DED88086A92B}" type="presOf" srcId="{2278882B-1075-49F2-B87C-CDAFE1439954}" destId="{3F521736-922C-415C-B5F2-36760D3DA0C5}" srcOrd="1" destOrd="0" presId="urn:microsoft.com/office/officeart/2005/8/layout/hList7"/>
    <dgm:cxn modelId="{E4E9BA0D-9554-4246-BC96-D7A27E6E81D3}" type="presOf" srcId="{2278882B-1075-49F2-B87C-CDAFE1439954}" destId="{AD5DFB96-32FF-45EC-8E54-3B9C3436B0AF}" srcOrd="0" destOrd="0" presId="urn:microsoft.com/office/officeart/2005/8/layout/hList7"/>
    <dgm:cxn modelId="{10D34415-B607-49C7-AD5D-451BF82965A5}" srcId="{81A99457-6A98-4B1D-A4F4-F84D27AFD97D}" destId="{999B7386-F83D-4405-81F3-FAD8D325A391}" srcOrd="0" destOrd="0" parTransId="{2C1CF1E0-78F3-402D-94AD-9A87B7C8CCB7}" sibTransId="{D7E45F76-ADA2-4BDD-91B8-2CE59A9F8E8B}"/>
    <dgm:cxn modelId="{1020DF2A-43D8-4D43-B7D6-B184E036796A}" type="presOf" srcId="{C28FC3A7-2B25-4D6C-8BCF-F6E29C9B04E9}" destId="{3FD2D52C-4467-449F-A085-B4BB2DFBE715}" srcOrd="0" destOrd="0" presId="urn:microsoft.com/office/officeart/2005/8/layout/hList7"/>
    <dgm:cxn modelId="{476B1739-8844-4022-8DE3-BC9C9043AF81}" type="presOf" srcId="{A720B65D-88B8-4B35-BF5F-05F12B1D0E1E}" destId="{7F0BC40F-0768-4610-AE00-ABC58C6C55F8}" srcOrd="0" destOrd="0" presId="urn:microsoft.com/office/officeart/2005/8/layout/hList7"/>
    <dgm:cxn modelId="{90F6003E-A0A1-4793-B724-A850320275B7}" srcId="{81A99457-6A98-4B1D-A4F4-F84D27AFD97D}" destId="{A720B65D-88B8-4B35-BF5F-05F12B1D0E1E}" srcOrd="1" destOrd="0" parTransId="{1049A52E-3B85-493A-9174-7D3C383D9378}" sibTransId="{C28FC3A7-2B25-4D6C-8BCF-F6E29C9B04E9}"/>
    <dgm:cxn modelId="{12BBEC4F-C00F-433D-8A0F-3B0ACA87372D}" type="presOf" srcId="{999B7386-F83D-4405-81F3-FAD8D325A391}" destId="{EC6086C5-6E08-4602-9BB3-6658917CAECC}" srcOrd="1" destOrd="0" presId="urn:microsoft.com/office/officeart/2005/8/layout/hList7"/>
    <dgm:cxn modelId="{206B9A82-547F-4C56-80EC-BBB6CBC435E5}" srcId="{81A99457-6A98-4B1D-A4F4-F84D27AFD97D}" destId="{2278882B-1075-49F2-B87C-CDAFE1439954}" srcOrd="2" destOrd="0" parTransId="{ADF2A46D-28C2-4B8B-AB75-6BCCE7262B06}" sibTransId="{B426686C-6BED-4F25-9AAD-2B76A42094E2}"/>
    <dgm:cxn modelId="{57A88BA2-FE7F-4CC0-9283-682A40CCE1AB}" type="presOf" srcId="{D7E45F76-ADA2-4BDD-91B8-2CE59A9F8E8B}" destId="{C248205F-146A-4F2A-BB4A-2C02F33B8CD5}" srcOrd="0" destOrd="0" presId="urn:microsoft.com/office/officeart/2005/8/layout/hList7"/>
    <dgm:cxn modelId="{F644F2BB-CCBB-4D2A-B679-F69007F86E5F}" type="presOf" srcId="{999B7386-F83D-4405-81F3-FAD8D325A391}" destId="{5775D69C-6B80-42D1-9266-954C41485703}" srcOrd="0" destOrd="0" presId="urn:microsoft.com/office/officeart/2005/8/layout/hList7"/>
    <dgm:cxn modelId="{A7EF47CE-1DE9-4E62-8BF3-6FD4BAC4D86E}" type="presOf" srcId="{A720B65D-88B8-4B35-BF5F-05F12B1D0E1E}" destId="{7679B72C-FEC7-4528-8BDD-27442B5A6977}" srcOrd="1" destOrd="0" presId="urn:microsoft.com/office/officeart/2005/8/layout/hList7"/>
    <dgm:cxn modelId="{3D6489D2-0BBE-48AE-B7C7-7599EFA9DFC7}" type="presOf" srcId="{81A99457-6A98-4B1D-A4F4-F84D27AFD97D}" destId="{127E0C88-1F2A-4CF2-BB4A-C499A8AA4A44}" srcOrd="0" destOrd="0" presId="urn:microsoft.com/office/officeart/2005/8/layout/hList7"/>
    <dgm:cxn modelId="{21F8EA73-9AED-4EC8-883C-A2F86E1C652B}" type="presParOf" srcId="{127E0C88-1F2A-4CF2-BB4A-C499A8AA4A44}" destId="{17CEBB18-E1B1-46D3-8248-70499964E992}" srcOrd="0" destOrd="0" presId="urn:microsoft.com/office/officeart/2005/8/layout/hList7"/>
    <dgm:cxn modelId="{0854E864-B7CA-409D-9EFB-271237E7FFD6}" type="presParOf" srcId="{127E0C88-1F2A-4CF2-BB4A-C499A8AA4A44}" destId="{830862DE-530D-4E6D-9260-4458BC62B644}" srcOrd="1" destOrd="0" presId="urn:microsoft.com/office/officeart/2005/8/layout/hList7"/>
    <dgm:cxn modelId="{B5DC0C1B-21E6-4829-BE4F-016EF09AD27B}" type="presParOf" srcId="{830862DE-530D-4E6D-9260-4458BC62B644}" destId="{DF50183B-C280-4312-ABDE-48A8A48A4A0D}" srcOrd="0" destOrd="0" presId="urn:microsoft.com/office/officeart/2005/8/layout/hList7"/>
    <dgm:cxn modelId="{7D108D17-6579-4405-84FD-49D21E2E0845}" type="presParOf" srcId="{DF50183B-C280-4312-ABDE-48A8A48A4A0D}" destId="{5775D69C-6B80-42D1-9266-954C41485703}" srcOrd="0" destOrd="0" presId="urn:microsoft.com/office/officeart/2005/8/layout/hList7"/>
    <dgm:cxn modelId="{D9BDF3F0-4BFC-400D-983E-2B9BFE566504}" type="presParOf" srcId="{DF50183B-C280-4312-ABDE-48A8A48A4A0D}" destId="{EC6086C5-6E08-4602-9BB3-6658917CAECC}" srcOrd="1" destOrd="0" presId="urn:microsoft.com/office/officeart/2005/8/layout/hList7"/>
    <dgm:cxn modelId="{2839228A-1E99-4590-86DF-43786A35F343}" type="presParOf" srcId="{DF50183B-C280-4312-ABDE-48A8A48A4A0D}" destId="{E30FBB34-31B4-4BE8-91AD-DC00F5096973}" srcOrd="2" destOrd="0" presId="urn:microsoft.com/office/officeart/2005/8/layout/hList7"/>
    <dgm:cxn modelId="{46B34FAE-00B8-437C-96D9-1A5ADF195689}" type="presParOf" srcId="{DF50183B-C280-4312-ABDE-48A8A48A4A0D}" destId="{6EED2F71-A352-48C7-8588-1474538E6A46}" srcOrd="3" destOrd="0" presId="urn:microsoft.com/office/officeart/2005/8/layout/hList7"/>
    <dgm:cxn modelId="{1B847043-99DB-4EE4-8B75-EF7A795D8C10}" type="presParOf" srcId="{830862DE-530D-4E6D-9260-4458BC62B644}" destId="{C248205F-146A-4F2A-BB4A-2C02F33B8CD5}" srcOrd="1" destOrd="0" presId="urn:microsoft.com/office/officeart/2005/8/layout/hList7"/>
    <dgm:cxn modelId="{9A536DBF-3841-440C-A7A5-F4B9C6A292E2}" type="presParOf" srcId="{830862DE-530D-4E6D-9260-4458BC62B644}" destId="{9098A541-158A-4EF0-B527-4E15C1823FE0}" srcOrd="2" destOrd="0" presId="urn:microsoft.com/office/officeart/2005/8/layout/hList7"/>
    <dgm:cxn modelId="{61CB358E-55FF-4008-A896-265881F7DD1F}" type="presParOf" srcId="{9098A541-158A-4EF0-B527-4E15C1823FE0}" destId="{7F0BC40F-0768-4610-AE00-ABC58C6C55F8}" srcOrd="0" destOrd="0" presId="urn:microsoft.com/office/officeart/2005/8/layout/hList7"/>
    <dgm:cxn modelId="{EEA67694-DA5D-4AA5-B445-FA67E5D3729F}" type="presParOf" srcId="{9098A541-158A-4EF0-B527-4E15C1823FE0}" destId="{7679B72C-FEC7-4528-8BDD-27442B5A6977}" srcOrd="1" destOrd="0" presId="urn:microsoft.com/office/officeart/2005/8/layout/hList7"/>
    <dgm:cxn modelId="{86203E58-CC47-4F89-AE15-390F47257A98}" type="presParOf" srcId="{9098A541-158A-4EF0-B527-4E15C1823FE0}" destId="{56DC3411-DE7D-4296-8863-C370BD47998A}" srcOrd="2" destOrd="0" presId="urn:microsoft.com/office/officeart/2005/8/layout/hList7"/>
    <dgm:cxn modelId="{9C42A310-3199-4D34-B7F0-DC65A42AAA5A}" type="presParOf" srcId="{9098A541-158A-4EF0-B527-4E15C1823FE0}" destId="{344B60A6-7394-4546-8EE9-70627D928FCE}" srcOrd="3" destOrd="0" presId="urn:microsoft.com/office/officeart/2005/8/layout/hList7"/>
    <dgm:cxn modelId="{AC84FC7A-6564-4862-AE52-13BC262236C5}" type="presParOf" srcId="{830862DE-530D-4E6D-9260-4458BC62B644}" destId="{3FD2D52C-4467-449F-A085-B4BB2DFBE715}" srcOrd="3" destOrd="0" presId="urn:microsoft.com/office/officeart/2005/8/layout/hList7"/>
    <dgm:cxn modelId="{62BC6DF1-BDB6-4981-9B00-F2D59A4FECC3}" type="presParOf" srcId="{830862DE-530D-4E6D-9260-4458BC62B644}" destId="{3AF8098E-AA5B-4580-BF7F-67CCC9AB3681}" srcOrd="4" destOrd="0" presId="urn:microsoft.com/office/officeart/2005/8/layout/hList7"/>
    <dgm:cxn modelId="{2B197127-D7ED-4ABD-9A86-806A58D7DDE4}" type="presParOf" srcId="{3AF8098E-AA5B-4580-BF7F-67CCC9AB3681}" destId="{AD5DFB96-32FF-45EC-8E54-3B9C3436B0AF}" srcOrd="0" destOrd="0" presId="urn:microsoft.com/office/officeart/2005/8/layout/hList7"/>
    <dgm:cxn modelId="{5171C715-FF7E-419C-899E-9DB68582E5A8}" type="presParOf" srcId="{3AF8098E-AA5B-4580-BF7F-67CCC9AB3681}" destId="{3F521736-922C-415C-B5F2-36760D3DA0C5}" srcOrd="1" destOrd="0" presId="urn:microsoft.com/office/officeart/2005/8/layout/hList7"/>
    <dgm:cxn modelId="{252A09B3-8DD7-451C-A550-1B7A4858FEBF}" type="presParOf" srcId="{3AF8098E-AA5B-4580-BF7F-67CCC9AB3681}" destId="{A7373637-5887-43B1-B0E3-E2FED1C6EEE6}" srcOrd="2" destOrd="0" presId="urn:microsoft.com/office/officeart/2005/8/layout/hList7"/>
    <dgm:cxn modelId="{370DE946-EF49-4B70-88BB-03B4607FFB28}" type="presParOf" srcId="{3AF8098E-AA5B-4580-BF7F-67CCC9AB3681}" destId="{372A496B-CD29-4330-A9CE-FF2359412C1E}"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352CBC-6601-42D7-AD62-461832CCBF9F}"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A2C303FD-9B42-45C8-AABA-D53DEAD06685}">
      <dgm:prSet/>
      <dgm:spPr/>
      <dgm:t>
        <a:bodyPr/>
        <a:lstStyle/>
        <a:p>
          <a:r>
            <a:rPr lang="en-US" b="1" dirty="0"/>
            <a:t>Shawn Barry</a:t>
          </a:r>
          <a:r>
            <a:rPr lang="en-US" dirty="0"/>
            <a:t>– Safety Technical Associate</a:t>
          </a:r>
        </a:p>
      </dgm:t>
    </dgm:pt>
    <dgm:pt modelId="{44A9B57B-3F3B-4253-AF3B-1BCA1FDA2637}" type="parTrans" cxnId="{A0B31FD4-47BB-4C97-94A2-F47E4D29CCD3}">
      <dgm:prSet/>
      <dgm:spPr/>
      <dgm:t>
        <a:bodyPr/>
        <a:lstStyle/>
        <a:p>
          <a:endParaRPr lang="en-US"/>
        </a:p>
      </dgm:t>
    </dgm:pt>
    <dgm:pt modelId="{BA366009-C3B8-4F27-81B5-AB3F1C64386E}" type="sibTrans" cxnId="{A0B31FD4-47BB-4C97-94A2-F47E4D29CCD3}">
      <dgm:prSet/>
      <dgm:spPr/>
      <dgm:t>
        <a:bodyPr/>
        <a:lstStyle/>
        <a:p>
          <a:endParaRPr lang="en-US"/>
        </a:p>
      </dgm:t>
    </dgm:pt>
    <dgm:pt modelId="{7F9F8B59-A9A4-4A99-B573-8EB1DA69976D}">
      <dgm:prSet/>
      <dgm:spPr/>
      <dgm:t>
        <a:bodyPr/>
        <a:lstStyle/>
        <a:p>
          <a:r>
            <a:rPr lang="en-US" b="1" dirty="0"/>
            <a:t>Jason Hughes </a:t>
          </a:r>
          <a:r>
            <a:rPr lang="en-US" dirty="0"/>
            <a:t>– Safety Technical Associate</a:t>
          </a:r>
        </a:p>
      </dgm:t>
    </dgm:pt>
    <dgm:pt modelId="{8C875B5C-F7D2-4420-991C-B690D40CFDBB}" type="parTrans" cxnId="{C4A731FC-8719-4CFB-9683-4534C20AAE7D}">
      <dgm:prSet/>
      <dgm:spPr/>
      <dgm:t>
        <a:bodyPr/>
        <a:lstStyle/>
        <a:p>
          <a:endParaRPr lang="en-US"/>
        </a:p>
      </dgm:t>
    </dgm:pt>
    <dgm:pt modelId="{50E14227-41E1-4F1A-8D17-E6A27D318EDF}" type="sibTrans" cxnId="{C4A731FC-8719-4CFB-9683-4534C20AAE7D}">
      <dgm:prSet/>
      <dgm:spPr/>
      <dgm:t>
        <a:bodyPr/>
        <a:lstStyle/>
        <a:p>
          <a:endParaRPr lang="en-US"/>
        </a:p>
      </dgm:t>
    </dgm:pt>
    <dgm:pt modelId="{12EEB05F-4E2F-45CA-B7FB-DB277596F238}">
      <dgm:prSet/>
      <dgm:spPr/>
      <dgm:t>
        <a:bodyPr/>
        <a:lstStyle/>
        <a:p>
          <a:r>
            <a:rPr lang="en-US" b="1" dirty="0"/>
            <a:t>Lisa Knight </a:t>
          </a:r>
          <a:r>
            <a:rPr lang="en-US" dirty="0"/>
            <a:t>– Educational Program Coordinator </a:t>
          </a:r>
        </a:p>
      </dgm:t>
    </dgm:pt>
    <dgm:pt modelId="{A58F674C-1FA9-400A-9669-B529D1E11286}" type="parTrans" cxnId="{C740B952-A84E-4905-9EE8-380733FDA019}">
      <dgm:prSet/>
      <dgm:spPr/>
      <dgm:t>
        <a:bodyPr/>
        <a:lstStyle/>
        <a:p>
          <a:endParaRPr lang="en-US"/>
        </a:p>
      </dgm:t>
    </dgm:pt>
    <dgm:pt modelId="{F7192592-673A-4413-8CCD-C0FDBFC3564C}" type="sibTrans" cxnId="{C740B952-A84E-4905-9EE8-380733FDA019}">
      <dgm:prSet/>
      <dgm:spPr/>
      <dgm:t>
        <a:bodyPr/>
        <a:lstStyle/>
        <a:p>
          <a:endParaRPr lang="en-US"/>
        </a:p>
      </dgm:t>
    </dgm:pt>
    <dgm:pt modelId="{BEE42D21-5ED0-4AEF-ACB7-5027485AACD7}" type="pres">
      <dgm:prSet presAssocID="{FD352CBC-6601-42D7-AD62-461832CCBF9F}" presName="linear" presStyleCnt="0">
        <dgm:presLayoutVars>
          <dgm:animLvl val="lvl"/>
          <dgm:resizeHandles val="exact"/>
        </dgm:presLayoutVars>
      </dgm:prSet>
      <dgm:spPr/>
    </dgm:pt>
    <dgm:pt modelId="{0402E29B-2AAD-4B5C-AE23-3713E60520E6}" type="pres">
      <dgm:prSet presAssocID="{A2C303FD-9B42-45C8-AABA-D53DEAD06685}" presName="parentText" presStyleLbl="node1" presStyleIdx="0" presStyleCnt="3">
        <dgm:presLayoutVars>
          <dgm:chMax val="0"/>
          <dgm:bulletEnabled val="1"/>
        </dgm:presLayoutVars>
      </dgm:prSet>
      <dgm:spPr/>
    </dgm:pt>
    <dgm:pt modelId="{B6F97760-69E0-414E-9DD8-D4A68E9D68D7}" type="pres">
      <dgm:prSet presAssocID="{BA366009-C3B8-4F27-81B5-AB3F1C64386E}" presName="spacer" presStyleCnt="0"/>
      <dgm:spPr/>
    </dgm:pt>
    <dgm:pt modelId="{BCA607A2-54DE-4F1F-88BB-DF339C24FA86}" type="pres">
      <dgm:prSet presAssocID="{7F9F8B59-A9A4-4A99-B573-8EB1DA69976D}" presName="parentText" presStyleLbl="node1" presStyleIdx="1" presStyleCnt="3">
        <dgm:presLayoutVars>
          <dgm:chMax val="0"/>
          <dgm:bulletEnabled val="1"/>
        </dgm:presLayoutVars>
      </dgm:prSet>
      <dgm:spPr/>
    </dgm:pt>
    <dgm:pt modelId="{A279DF84-A57D-4005-940F-DEF878D683F2}" type="pres">
      <dgm:prSet presAssocID="{50E14227-41E1-4F1A-8D17-E6A27D318EDF}" presName="spacer" presStyleCnt="0"/>
      <dgm:spPr/>
    </dgm:pt>
    <dgm:pt modelId="{799EAC40-A3C9-4D19-8ED2-421AF81A2053}" type="pres">
      <dgm:prSet presAssocID="{12EEB05F-4E2F-45CA-B7FB-DB277596F238}" presName="parentText" presStyleLbl="node1" presStyleIdx="2" presStyleCnt="3">
        <dgm:presLayoutVars>
          <dgm:chMax val="0"/>
          <dgm:bulletEnabled val="1"/>
        </dgm:presLayoutVars>
      </dgm:prSet>
      <dgm:spPr/>
    </dgm:pt>
  </dgm:ptLst>
  <dgm:cxnLst>
    <dgm:cxn modelId="{BDF88F27-5DB8-455B-BE4C-B37C186B2E3A}" type="presOf" srcId="{FD352CBC-6601-42D7-AD62-461832CCBF9F}" destId="{BEE42D21-5ED0-4AEF-ACB7-5027485AACD7}" srcOrd="0" destOrd="0" presId="urn:microsoft.com/office/officeart/2005/8/layout/vList2"/>
    <dgm:cxn modelId="{2295A845-332A-4F36-903A-D649FC1825EB}" type="presOf" srcId="{7F9F8B59-A9A4-4A99-B573-8EB1DA69976D}" destId="{BCA607A2-54DE-4F1F-88BB-DF339C24FA86}" srcOrd="0" destOrd="0" presId="urn:microsoft.com/office/officeart/2005/8/layout/vList2"/>
    <dgm:cxn modelId="{C740B952-A84E-4905-9EE8-380733FDA019}" srcId="{FD352CBC-6601-42D7-AD62-461832CCBF9F}" destId="{12EEB05F-4E2F-45CA-B7FB-DB277596F238}" srcOrd="2" destOrd="0" parTransId="{A58F674C-1FA9-400A-9669-B529D1E11286}" sibTransId="{F7192592-673A-4413-8CCD-C0FDBFC3564C}"/>
    <dgm:cxn modelId="{3564FDC2-0981-4B74-AFB5-0BC42CBC7F61}" type="presOf" srcId="{A2C303FD-9B42-45C8-AABA-D53DEAD06685}" destId="{0402E29B-2AAD-4B5C-AE23-3713E60520E6}" srcOrd="0" destOrd="0" presId="urn:microsoft.com/office/officeart/2005/8/layout/vList2"/>
    <dgm:cxn modelId="{A0B31FD4-47BB-4C97-94A2-F47E4D29CCD3}" srcId="{FD352CBC-6601-42D7-AD62-461832CCBF9F}" destId="{A2C303FD-9B42-45C8-AABA-D53DEAD06685}" srcOrd="0" destOrd="0" parTransId="{44A9B57B-3F3B-4253-AF3B-1BCA1FDA2637}" sibTransId="{BA366009-C3B8-4F27-81B5-AB3F1C64386E}"/>
    <dgm:cxn modelId="{D7784FF0-7409-43AE-94FC-58315D984355}" type="presOf" srcId="{12EEB05F-4E2F-45CA-B7FB-DB277596F238}" destId="{799EAC40-A3C9-4D19-8ED2-421AF81A2053}" srcOrd="0" destOrd="0" presId="urn:microsoft.com/office/officeart/2005/8/layout/vList2"/>
    <dgm:cxn modelId="{C4A731FC-8719-4CFB-9683-4534C20AAE7D}" srcId="{FD352CBC-6601-42D7-AD62-461832CCBF9F}" destId="{7F9F8B59-A9A4-4A99-B573-8EB1DA69976D}" srcOrd="1" destOrd="0" parTransId="{8C875B5C-F7D2-4420-991C-B690D40CFDBB}" sibTransId="{50E14227-41E1-4F1A-8D17-E6A27D318EDF}"/>
    <dgm:cxn modelId="{002782F6-C556-4BCC-93D3-D8A62427046E}" type="presParOf" srcId="{BEE42D21-5ED0-4AEF-ACB7-5027485AACD7}" destId="{0402E29B-2AAD-4B5C-AE23-3713E60520E6}" srcOrd="0" destOrd="0" presId="urn:microsoft.com/office/officeart/2005/8/layout/vList2"/>
    <dgm:cxn modelId="{A54AFCEA-92EB-4355-AEE3-D44C7BDA5480}" type="presParOf" srcId="{BEE42D21-5ED0-4AEF-ACB7-5027485AACD7}" destId="{B6F97760-69E0-414E-9DD8-D4A68E9D68D7}" srcOrd="1" destOrd="0" presId="urn:microsoft.com/office/officeart/2005/8/layout/vList2"/>
    <dgm:cxn modelId="{8D0AD963-55DF-4B32-9F28-A450CC17F029}" type="presParOf" srcId="{BEE42D21-5ED0-4AEF-ACB7-5027485AACD7}" destId="{BCA607A2-54DE-4F1F-88BB-DF339C24FA86}" srcOrd="2" destOrd="0" presId="urn:microsoft.com/office/officeart/2005/8/layout/vList2"/>
    <dgm:cxn modelId="{C9F41484-801D-4DB7-B4AA-09A8CE94C62B}" type="presParOf" srcId="{BEE42D21-5ED0-4AEF-ACB7-5027485AACD7}" destId="{A279DF84-A57D-4005-940F-DEF878D683F2}" srcOrd="3" destOrd="0" presId="urn:microsoft.com/office/officeart/2005/8/layout/vList2"/>
    <dgm:cxn modelId="{8DD42E57-4D88-4D13-9BEE-510C50576D67}" type="presParOf" srcId="{BEE42D21-5ED0-4AEF-ACB7-5027485AACD7}" destId="{799EAC40-A3C9-4D19-8ED2-421AF81A2053}"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75D69C-6B80-42D1-9266-954C41485703}">
      <dsp:nvSpPr>
        <dsp:cNvPr id="0" name=""/>
        <dsp:cNvSpPr/>
      </dsp:nvSpPr>
      <dsp:spPr>
        <a:xfrm>
          <a:off x="0" y="0"/>
          <a:ext cx="2655093" cy="541866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b="1" kern="1200" dirty="0"/>
            <a:t>Local Technical Assistance Program</a:t>
          </a:r>
        </a:p>
      </dsp:txBody>
      <dsp:txXfrm>
        <a:off x="0" y="2167466"/>
        <a:ext cx="2655093" cy="2167466"/>
      </dsp:txXfrm>
    </dsp:sp>
    <dsp:sp modelId="{6EED2F71-A352-48C7-8588-1474538E6A46}">
      <dsp:nvSpPr>
        <dsp:cNvPr id="0" name=""/>
        <dsp:cNvSpPr/>
      </dsp:nvSpPr>
      <dsp:spPr>
        <a:xfrm>
          <a:off x="427045" y="325120"/>
          <a:ext cx="1804416" cy="1804416"/>
        </a:xfrm>
        <a:prstGeom prst="ellipse">
          <a:avLst/>
        </a:prstGeom>
        <a:blipFill>
          <a:blip xmlns:r="http://schemas.openxmlformats.org/officeDocument/2006/relationships" r:embed="rId1"/>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0BC40F-0768-4610-AE00-ABC58C6C55F8}">
      <dsp:nvSpPr>
        <dsp:cNvPr id="0" name=""/>
        <dsp:cNvSpPr/>
      </dsp:nvSpPr>
      <dsp:spPr>
        <a:xfrm>
          <a:off x="2769907" y="0"/>
          <a:ext cx="2655093" cy="541866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b="1" kern="1200" dirty="0"/>
            <a:t>Safety Circuit Rider</a:t>
          </a:r>
        </a:p>
      </dsp:txBody>
      <dsp:txXfrm>
        <a:off x="2769907" y="2167466"/>
        <a:ext cx="2655093" cy="2167466"/>
      </dsp:txXfrm>
    </dsp:sp>
    <dsp:sp modelId="{344B60A6-7394-4546-8EE9-70627D928FCE}">
      <dsp:nvSpPr>
        <dsp:cNvPr id="0" name=""/>
        <dsp:cNvSpPr/>
      </dsp:nvSpPr>
      <dsp:spPr>
        <a:xfrm>
          <a:off x="3206397" y="325120"/>
          <a:ext cx="1804416" cy="1804416"/>
        </a:xfrm>
        <a:prstGeom prst="ellipse">
          <a:avLst/>
        </a:prstGeom>
        <a:blipFill>
          <a:blip xmlns:r="http://schemas.openxmlformats.org/officeDocument/2006/relationships" r:embed="rId2"/>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D5DFB96-32FF-45EC-8E54-3B9C3436B0AF}">
      <dsp:nvSpPr>
        <dsp:cNvPr id="0" name=""/>
        <dsp:cNvSpPr/>
      </dsp:nvSpPr>
      <dsp:spPr>
        <a:xfrm>
          <a:off x="5471199" y="0"/>
          <a:ext cx="2655093" cy="5418667"/>
        </a:xfrm>
        <a:prstGeom prst="roundRect">
          <a:avLst>
            <a:gd name="adj" fmla="val 1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lang="en-US" sz="3000" b="1" kern="1200" dirty="0"/>
            <a:t>Traffic Signal Circuit Rider</a:t>
          </a:r>
        </a:p>
      </dsp:txBody>
      <dsp:txXfrm>
        <a:off x="5471199" y="2167466"/>
        <a:ext cx="2655093" cy="2167466"/>
      </dsp:txXfrm>
    </dsp:sp>
    <dsp:sp modelId="{372A496B-CD29-4330-A9CE-FF2359412C1E}">
      <dsp:nvSpPr>
        <dsp:cNvPr id="0" name=""/>
        <dsp:cNvSpPr/>
      </dsp:nvSpPr>
      <dsp:spPr>
        <a:xfrm>
          <a:off x="5896538" y="325120"/>
          <a:ext cx="1804416" cy="1804416"/>
        </a:xfrm>
        <a:prstGeom prst="ellipse">
          <a:avLst/>
        </a:prstGeom>
        <a:blipFill>
          <a:blip xmlns:r="http://schemas.openxmlformats.org/officeDocument/2006/relationships" r:embed="rId3"/>
          <a:srcRect/>
          <a:stretch>
            <a:fillRect l="-17000" r="-17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7CEBB18-E1B1-46D3-8248-70499964E992}">
      <dsp:nvSpPr>
        <dsp:cNvPr id="0" name=""/>
        <dsp:cNvSpPr/>
      </dsp:nvSpPr>
      <dsp:spPr>
        <a:xfrm>
          <a:off x="325119" y="4334933"/>
          <a:ext cx="7477760" cy="812800"/>
        </a:xfrm>
        <a:prstGeom prst="leftRightArrow">
          <a:avLst/>
        </a:prstGeom>
        <a:solidFill>
          <a:schemeClr val="accent4">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02E29B-2AAD-4B5C-AE23-3713E60520E6}">
      <dsp:nvSpPr>
        <dsp:cNvPr id="0" name=""/>
        <dsp:cNvSpPr/>
      </dsp:nvSpPr>
      <dsp:spPr>
        <a:xfrm>
          <a:off x="0" y="27836"/>
          <a:ext cx="7522515" cy="127120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Shawn Barry</a:t>
          </a:r>
          <a:r>
            <a:rPr lang="en-US" sz="3200" kern="1200" dirty="0"/>
            <a:t>– Safety Technical Associate</a:t>
          </a:r>
        </a:p>
      </dsp:txBody>
      <dsp:txXfrm>
        <a:off x="62055" y="89891"/>
        <a:ext cx="7398405" cy="1147095"/>
      </dsp:txXfrm>
    </dsp:sp>
    <dsp:sp modelId="{BCA607A2-54DE-4F1F-88BB-DF339C24FA86}">
      <dsp:nvSpPr>
        <dsp:cNvPr id="0" name=""/>
        <dsp:cNvSpPr/>
      </dsp:nvSpPr>
      <dsp:spPr>
        <a:xfrm>
          <a:off x="0" y="1391201"/>
          <a:ext cx="7522515" cy="127120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Jason Hughes </a:t>
          </a:r>
          <a:r>
            <a:rPr lang="en-US" sz="3200" kern="1200" dirty="0"/>
            <a:t>– Safety Technical Associate</a:t>
          </a:r>
        </a:p>
      </dsp:txBody>
      <dsp:txXfrm>
        <a:off x="62055" y="1453256"/>
        <a:ext cx="7398405" cy="1147095"/>
      </dsp:txXfrm>
    </dsp:sp>
    <dsp:sp modelId="{799EAC40-A3C9-4D19-8ED2-421AF81A2053}">
      <dsp:nvSpPr>
        <dsp:cNvPr id="0" name=""/>
        <dsp:cNvSpPr/>
      </dsp:nvSpPr>
      <dsp:spPr>
        <a:xfrm>
          <a:off x="0" y="2754566"/>
          <a:ext cx="7522515" cy="1271205"/>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t>Lisa Knight </a:t>
          </a:r>
          <a:r>
            <a:rPr lang="en-US" sz="3200" kern="1200" dirty="0"/>
            <a:t>– Educational Program Coordinator </a:t>
          </a:r>
        </a:p>
      </dsp:txBody>
      <dsp:txXfrm>
        <a:off x="62055" y="2816621"/>
        <a:ext cx="7398405" cy="1147095"/>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586650-9636-4456-BE2B-DB8CF58570AC}"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C6ED1F-7F32-4540-A1D0-4659C2DE5710}" type="slidenum">
              <a:rPr lang="en-US" smtClean="0"/>
              <a:t>‹#›</a:t>
            </a:fld>
            <a:endParaRPr lang="en-US"/>
          </a:p>
        </p:txBody>
      </p:sp>
    </p:spTree>
    <p:extLst>
      <p:ext uri="{BB962C8B-B14F-4D97-AF65-F5344CB8AC3E}">
        <p14:creationId xmlns:p14="http://schemas.microsoft.com/office/powerpoint/2010/main" val="3724549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Housed at UCONN College of Engineering’s CT Transportation Institute</a:t>
            </a:r>
          </a:p>
          <a:p>
            <a:pPr marL="171450" indent="-171450">
              <a:buFont typeface="Arial" panose="020B0604020202020204" pitchFamily="34" charset="0"/>
              <a:buChar char="•"/>
            </a:pPr>
            <a:r>
              <a:rPr lang="en-US" dirty="0"/>
              <a:t>3 programs working together to support local agencies.</a:t>
            </a:r>
          </a:p>
          <a:p>
            <a:pPr marL="171450" indent="-171450">
              <a:buFont typeface="Arial" panose="020B0604020202020204" pitchFamily="34" charset="0"/>
              <a:buChar char="•"/>
            </a:pPr>
            <a:r>
              <a:rPr lang="en-US" dirty="0"/>
              <a:t>Partner with CTDOT, FHWA, COGs, others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C6ED1F-7F32-4540-A1D0-4659C2DE571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6291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C6ED1F-7F32-4540-A1D0-4659C2DE5710}" type="slidenum">
              <a:rPr lang="en-US" smtClean="0"/>
              <a:t>8</a:t>
            </a:fld>
            <a:endParaRPr lang="en-US"/>
          </a:p>
        </p:txBody>
      </p:sp>
    </p:spTree>
    <p:extLst>
      <p:ext uri="{BB962C8B-B14F-4D97-AF65-F5344CB8AC3E}">
        <p14:creationId xmlns:p14="http://schemas.microsoft.com/office/powerpoint/2010/main" val="350642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0ACBA-F8F5-1A00-DEE5-F31629752A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0F58F9-D5F1-9482-9BD1-2DC3BAF4B3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2D599B-9504-AC42-8C49-FFD91FDFCDC2}"/>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5" name="Footer Placeholder 4">
            <a:extLst>
              <a:ext uri="{FF2B5EF4-FFF2-40B4-BE49-F238E27FC236}">
                <a16:creationId xmlns:a16="http://schemas.microsoft.com/office/drawing/2014/main" id="{308E746A-1816-4CB8-9138-03332120D2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47D984-176A-C200-7C52-9D13D0AE396E}"/>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488129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08E14-0383-7BDD-99CE-55E94E7774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97A1742-3746-4A26-1EAE-F8AD98260E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82319-8583-D706-127C-3967E52E6164}"/>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5" name="Footer Placeholder 4">
            <a:extLst>
              <a:ext uri="{FF2B5EF4-FFF2-40B4-BE49-F238E27FC236}">
                <a16:creationId xmlns:a16="http://schemas.microsoft.com/office/drawing/2014/main" id="{A93C6849-CB6E-F5EE-C9F8-95E928C76B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5DBE7F-527F-8A59-03DA-07A51D1268AD}"/>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1070656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C6A9-C576-5EF6-18AF-9CB16EB143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E83C92-2C83-00BA-B1BF-722D5D6DAD3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9EDB462-E9A3-EFC3-DFC7-231F2E9DEB8C}"/>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5" name="Footer Placeholder 4">
            <a:extLst>
              <a:ext uri="{FF2B5EF4-FFF2-40B4-BE49-F238E27FC236}">
                <a16:creationId xmlns:a16="http://schemas.microsoft.com/office/drawing/2014/main" id="{A536AE66-A34B-6EC2-360C-FC24C45237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1F251F-1C0E-45FF-2B50-BE3AE9C9FC1C}"/>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26793092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91FCF-2C84-9605-26BC-24C78947B9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59D0D0-DDF8-EDF7-0514-86FF1906A0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981549-50C4-0154-1707-299C6A2ECE6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EC42A0-8962-FB96-A226-26EBD3036AD2}"/>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6" name="Footer Placeholder 5">
            <a:extLst>
              <a:ext uri="{FF2B5EF4-FFF2-40B4-BE49-F238E27FC236}">
                <a16:creationId xmlns:a16="http://schemas.microsoft.com/office/drawing/2014/main" id="{8111EE60-BDDE-2033-AA3B-2AA8DAADD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F0F5B3-28E4-AB90-98AE-0AC9367A0A37}"/>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188976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16D43-B004-FBFA-CF63-30F327349A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762E88-E420-04F1-CFCB-582AF8DB2C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BED452-EBC5-0B19-B71E-50E8BB6031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6FFA28-4CE7-A99A-1AF8-29EB5E23A1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C95B9B-585D-9F3F-09B3-5E3C96328EC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D77CA0F-2B3E-04FB-2393-68A634DF78F5}"/>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8" name="Footer Placeholder 7">
            <a:extLst>
              <a:ext uri="{FF2B5EF4-FFF2-40B4-BE49-F238E27FC236}">
                <a16:creationId xmlns:a16="http://schemas.microsoft.com/office/drawing/2014/main" id="{822A76EC-FF2A-C47B-7963-4244B72C26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5D302E-7C74-6F63-2EAA-DCDD85D85A9B}"/>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3500086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2D3ED-588D-5B9C-DE4C-AB6EA89A0B6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59B681-F8A6-F92A-E61A-FEF8F1568D84}"/>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4" name="Footer Placeholder 3">
            <a:extLst>
              <a:ext uri="{FF2B5EF4-FFF2-40B4-BE49-F238E27FC236}">
                <a16:creationId xmlns:a16="http://schemas.microsoft.com/office/drawing/2014/main" id="{C9A636A7-97B7-03D6-7E4A-4144EAA2C8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22DFF3-4797-131D-8FC3-A5DE7FDF237D}"/>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3734129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CF6B953-F436-9771-4300-1117450ECAF2}"/>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3" name="Footer Placeholder 2">
            <a:extLst>
              <a:ext uri="{FF2B5EF4-FFF2-40B4-BE49-F238E27FC236}">
                <a16:creationId xmlns:a16="http://schemas.microsoft.com/office/drawing/2014/main" id="{D405271B-626C-5033-D8E8-024DFB2437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6E4469-F1E0-1795-A982-84B25685AB85}"/>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4198023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A2EE9-2B51-0B7E-B06B-7EAD066929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32C7E3-EC0B-9E11-62EE-82C44CE37B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E673C-F3B8-B588-550B-841021651C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9CE7B1-59E0-F702-577C-D12E0209CD89}"/>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6" name="Footer Placeholder 5">
            <a:extLst>
              <a:ext uri="{FF2B5EF4-FFF2-40B4-BE49-F238E27FC236}">
                <a16:creationId xmlns:a16="http://schemas.microsoft.com/office/drawing/2014/main" id="{74DBAB36-B733-83E5-F4DC-DCFD2D28D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5A4F1-4777-0A74-DAB3-F0A70CB138FF}"/>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798027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C7BB-F96F-8FE3-502F-60475DC1D1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89E33-3710-A03B-11B6-07580EA9E2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3BDF87-7478-A16E-1D08-D63BCF2212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6C6FAC-A4FD-CC03-CD83-0084E73AD57F}"/>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6" name="Footer Placeholder 5">
            <a:extLst>
              <a:ext uri="{FF2B5EF4-FFF2-40B4-BE49-F238E27FC236}">
                <a16:creationId xmlns:a16="http://schemas.microsoft.com/office/drawing/2014/main" id="{CDC8DB3A-FB9C-B52C-B863-607E7E4B22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9A9CE8-B027-3C53-9208-6AE6E19ECF68}"/>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3975189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4F359-9E4E-5E94-DE05-5CFFC748651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27FF88-6E86-EA24-F470-8D92076281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76DEB-1E8A-F7D2-775F-C497EA5E8B19}"/>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5" name="Footer Placeholder 4">
            <a:extLst>
              <a:ext uri="{FF2B5EF4-FFF2-40B4-BE49-F238E27FC236}">
                <a16:creationId xmlns:a16="http://schemas.microsoft.com/office/drawing/2014/main" id="{DD1F1418-31EA-B0AC-8A9F-59331EF1F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2F7B1B-5EF1-C290-80D8-E42CB48A4B57}"/>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3811178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06E751-7AB4-9961-F277-C71F8B6EBA8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01E555-C720-0EAB-C6B5-D3B05C0C6E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969669-CF75-5CC3-B03B-91C072235C87}"/>
              </a:ext>
            </a:extLst>
          </p:cNvPr>
          <p:cNvSpPr>
            <a:spLocks noGrp="1"/>
          </p:cNvSpPr>
          <p:nvPr>
            <p:ph type="dt" sz="half" idx="10"/>
          </p:nvPr>
        </p:nvSpPr>
        <p:spPr/>
        <p:txBody>
          <a:bodyPr/>
          <a:lstStyle/>
          <a:p>
            <a:fld id="{543BB2D7-D605-4B96-9B01-6367BEF25D6E}" type="datetimeFigureOut">
              <a:rPr lang="en-US" smtClean="0"/>
              <a:t>9/10/2026</a:t>
            </a:fld>
            <a:endParaRPr lang="en-US"/>
          </a:p>
        </p:txBody>
      </p:sp>
      <p:sp>
        <p:nvSpPr>
          <p:cNvPr id="5" name="Footer Placeholder 4">
            <a:extLst>
              <a:ext uri="{FF2B5EF4-FFF2-40B4-BE49-F238E27FC236}">
                <a16:creationId xmlns:a16="http://schemas.microsoft.com/office/drawing/2014/main" id="{805F93AB-7385-71ED-F008-9691F59D61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0CA906-156F-47D1-843A-B64209FE6A1A}"/>
              </a:ext>
            </a:extLst>
          </p:cNvPr>
          <p:cNvSpPr>
            <a:spLocks noGrp="1"/>
          </p:cNvSpPr>
          <p:nvPr>
            <p:ph type="sldNum" sz="quarter" idx="12"/>
          </p:nvPr>
        </p:nvSpPr>
        <p:spPr/>
        <p:txBody>
          <a:bodyPr/>
          <a:lstStyle/>
          <a:p>
            <a:fld id="{12AE4B12-B5DD-419C-AAE7-810EF4EFA828}" type="slidenum">
              <a:rPr lang="en-US" smtClean="0"/>
              <a:t>‹#›</a:t>
            </a:fld>
            <a:endParaRPr lang="en-US"/>
          </a:p>
        </p:txBody>
      </p:sp>
    </p:spTree>
    <p:extLst>
      <p:ext uri="{BB962C8B-B14F-4D97-AF65-F5344CB8AC3E}">
        <p14:creationId xmlns:p14="http://schemas.microsoft.com/office/powerpoint/2010/main" val="1908996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39DAF2-F421-8427-6452-5E9F07C0A8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11AEA9-9854-7E31-152B-6F4331E36A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8F7F7F-933A-5DDD-A13F-4DE38B6504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3BB2D7-D605-4B96-9B01-6367BEF25D6E}" type="datetimeFigureOut">
              <a:rPr lang="en-US" smtClean="0"/>
              <a:t>9/10/2026</a:t>
            </a:fld>
            <a:endParaRPr lang="en-US"/>
          </a:p>
        </p:txBody>
      </p:sp>
      <p:sp>
        <p:nvSpPr>
          <p:cNvPr id="5" name="Footer Placeholder 4">
            <a:extLst>
              <a:ext uri="{FF2B5EF4-FFF2-40B4-BE49-F238E27FC236}">
                <a16:creationId xmlns:a16="http://schemas.microsoft.com/office/drawing/2014/main" id="{FAC73E68-4041-76A5-AB16-DBCDDA8874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1C2AEDF-018A-4ABB-CF32-18CAF57D42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AE4B12-B5DD-419C-AAE7-810EF4EFA828}" type="slidenum">
              <a:rPr lang="en-US" smtClean="0"/>
              <a:t>‹#›</a:t>
            </a:fld>
            <a:endParaRPr lang="en-US"/>
          </a:p>
        </p:txBody>
      </p:sp>
    </p:spTree>
    <p:extLst>
      <p:ext uri="{BB962C8B-B14F-4D97-AF65-F5344CB8AC3E}">
        <p14:creationId xmlns:p14="http://schemas.microsoft.com/office/powerpoint/2010/main" val="1805250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microsoft.com/office/2018/10/relationships/comments" Target="../comments/modernComment_142_99DA60C5.xml"/><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jp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jpg"/><Relationship Id="rId7" Type="http://schemas.openxmlformats.org/officeDocument/2006/relationships/diagramQuickStyle" Target="../diagrams/quickStyle2.xml"/><Relationship Id="rId12"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Layout" Target="../diagrams/layout2.xml"/><Relationship Id="rId11" Type="http://schemas.openxmlformats.org/officeDocument/2006/relationships/image" Target="../media/image9.jpeg"/><Relationship Id="rId5" Type="http://schemas.openxmlformats.org/officeDocument/2006/relationships/diagramData" Target="../diagrams/data2.xml"/><Relationship Id="rId10" Type="http://schemas.openxmlformats.org/officeDocument/2006/relationships/image" Target="../media/image8.png"/><Relationship Id="rId4" Type="http://schemas.openxmlformats.org/officeDocument/2006/relationships/image" Target="../media/image7.jpe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jpg"/><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jpg"/><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jpg"/><Relationship Id="rId1" Type="http://schemas.openxmlformats.org/officeDocument/2006/relationships/slideLayout" Target="../slideLayouts/slideLayout9.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1.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1.jp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7.jpg"/><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4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8" name="Picture Placeholder 7" descr="Photograph of a traffic sign indicating a red, yellow, and green traffic light with the text &quot;PHOTO ENFORCED&quot; below. The sign warns drivers that traffic signals are monitored by cameras to enforce compliance.">
            <a:extLst>
              <a:ext uri="{FF2B5EF4-FFF2-40B4-BE49-F238E27FC236}">
                <a16:creationId xmlns:a16="http://schemas.microsoft.com/office/drawing/2014/main" id="{64A8A190-4944-8178-0F5C-6AFBF9EB55A3}"/>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71" r="171"/>
          <a:stretch/>
        </p:blipFill>
        <p:spPr>
          <a:xfrm>
            <a:off x="2168402" y="187626"/>
            <a:ext cx="4223254" cy="2825145"/>
          </a:xfrm>
        </p:spPr>
      </p:pic>
      <p:sp>
        <p:nvSpPr>
          <p:cNvPr id="5" name="Title 1">
            <a:extLst>
              <a:ext uri="{FF2B5EF4-FFF2-40B4-BE49-F238E27FC236}">
                <a16:creationId xmlns:a16="http://schemas.microsoft.com/office/drawing/2014/main" id="{DCCB4122-1E0B-0D79-06AC-6A83BBBB6D4C}"/>
              </a:ext>
            </a:extLst>
          </p:cNvPr>
          <p:cNvSpPr txBox="1">
            <a:spLocks/>
          </p:cNvSpPr>
          <p:nvPr/>
        </p:nvSpPr>
        <p:spPr>
          <a:xfrm>
            <a:off x="211731" y="3200399"/>
            <a:ext cx="9144000" cy="245059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4800" b="1" dirty="0"/>
              <a:t>Automated Traffic </a:t>
            </a:r>
          </a:p>
          <a:p>
            <a:r>
              <a:rPr lang="en-US" sz="4800" b="1" dirty="0"/>
              <a:t>Enforcement Safety Devices in Connecticut</a:t>
            </a:r>
          </a:p>
        </p:txBody>
      </p:sp>
      <p:sp>
        <p:nvSpPr>
          <p:cNvPr id="6" name="Subtitle 2">
            <a:extLst>
              <a:ext uri="{FF2B5EF4-FFF2-40B4-BE49-F238E27FC236}">
                <a16:creationId xmlns:a16="http://schemas.microsoft.com/office/drawing/2014/main" id="{CDDF6259-77AA-8FA0-A5AB-AD82D52C2773}"/>
              </a:ext>
            </a:extLst>
          </p:cNvPr>
          <p:cNvSpPr txBox="1">
            <a:spLocks/>
          </p:cNvSpPr>
          <p:nvPr/>
        </p:nvSpPr>
        <p:spPr>
          <a:xfrm>
            <a:off x="211731" y="1891511"/>
            <a:ext cx="6831243" cy="22690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sz="2800" dirty="0">
              <a:solidFill>
                <a:schemeClr val="bg2">
                  <a:lumMod val="50000"/>
                </a:schemeClr>
              </a:solidFill>
            </a:endParaRPr>
          </a:p>
        </p:txBody>
      </p:sp>
    </p:spTree>
    <p:extLst>
      <p:ext uri="{BB962C8B-B14F-4D97-AF65-F5344CB8AC3E}">
        <p14:creationId xmlns:p14="http://schemas.microsoft.com/office/powerpoint/2010/main" val="22957135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CAA0CB5D-BAD7-03CD-999D-24CDA508FA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8E9AC0-03DA-9E22-221A-D8FF37AA488A}"/>
              </a:ext>
            </a:extLst>
          </p:cNvPr>
          <p:cNvSpPr>
            <a:spLocks noGrp="1"/>
          </p:cNvSpPr>
          <p:nvPr>
            <p:ph type="title"/>
          </p:nvPr>
        </p:nvSpPr>
        <p:spPr>
          <a:xfrm>
            <a:off x="156413" y="1196597"/>
            <a:ext cx="3459055" cy="3974154"/>
          </a:xfrm>
        </p:spPr>
        <p:txBody>
          <a:bodyPr>
            <a:normAutofit/>
          </a:bodyPr>
          <a:lstStyle/>
          <a:p>
            <a:pPr algn="ctr"/>
            <a:r>
              <a:rPr lang="en-US" sz="5400" b="1" dirty="0"/>
              <a:t>What is the </a:t>
            </a:r>
            <a:br>
              <a:rPr lang="en-US" sz="5400" b="1" dirty="0"/>
            </a:br>
            <a:r>
              <a:rPr lang="en-US" sz="5400" b="1" dirty="0"/>
              <a:t>T2 Center?</a:t>
            </a:r>
          </a:p>
        </p:txBody>
      </p:sp>
      <p:graphicFrame>
        <p:nvGraphicFramePr>
          <p:cNvPr id="6" name="Diagram 5">
            <a:extLst>
              <a:ext uri="{FF2B5EF4-FFF2-40B4-BE49-F238E27FC236}">
                <a16:creationId xmlns:a16="http://schemas.microsoft.com/office/drawing/2014/main" id="{CAD0939A-96D9-1222-8356-851C45542411}"/>
              </a:ext>
            </a:extLst>
          </p:cNvPr>
          <p:cNvGraphicFramePr/>
          <p:nvPr/>
        </p:nvGraphicFramePr>
        <p:xfrm>
          <a:off x="3883094" y="474341"/>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81225669"/>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DFDEA885-4CDB-F9DE-90AD-BF25066E31C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288520" y="2749947"/>
            <a:ext cx="1371600" cy="13217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67A9AA-5C26-8945-D643-0984446538E4}"/>
              </a:ext>
            </a:extLst>
          </p:cNvPr>
          <p:cNvSpPr>
            <a:spLocks noGrp="1"/>
          </p:cNvSpPr>
          <p:nvPr>
            <p:ph type="title"/>
          </p:nvPr>
        </p:nvSpPr>
        <p:spPr>
          <a:xfrm>
            <a:off x="1698863" y="557311"/>
            <a:ext cx="7145866" cy="778933"/>
          </a:xfrm>
        </p:spPr>
        <p:txBody>
          <a:bodyPr anchor="ctr">
            <a:normAutofit/>
          </a:bodyPr>
          <a:lstStyle/>
          <a:p>
            <a:r>
              <a:rPr lang="en-US" b="1" dirty="0">
                <a:solidFill>
                  <a:schemeClr val="accent1">
                    <a:lumMod val="75000"/>
                  </a:schemeClr>
                </a:solidFill>
              </a:rPr>
              <a:t>Safety Circuit Rider Team </a:t>
            </a:r>
          </a:p>
        </p:txBody>
      </p:sp>
      <p:graphicFrame>
        <p:nvGraphicFramePr>
          <p:cNvPr id="1073" name="Content Placeholder 2">
            <a:extLst>
              <a:ext uri="{FF2B5EF4-FFF2-40B4-BE49-F238E27FC236}">
                <a16:creationId xmlns:a16="http://schemas.microsoft.com/office/drawing/2014/main" id="{96C68BBA-7AC7-0FB3-BE5C-C225E39F6B82}"/>
              </a:ext>
            </a:extLst>
          </p:cNvPr>
          <p:cNvGraphicFramePr>
            <a:graphicFrameLocks noGrp="1"/>
          </p:cNvGraphicFramePr>
          <p:nvPr>
            <p:ph idx="1"/>
          </p:nvPr>
        </p:nvGraphicFramePr>
        <p:xfrm>
          <a:off x="695934" y="1455938"/>
          <a:ext cx="7522515" cy="40536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Picture 3">
            <a:extLst>
              <a:ext uri="{FF2B5EF4-FFF2-40B4-BE49-F238E27FC236}">
                <a16:creationId xmlns:a16="http://schemas.microsoft.com/office/drawing/2014/main" id="{D4C8BFBE-7780-F114-C7BC-9DA30CF67480}"/>
              </a:ext>
            </a:extLst>
          </p:cNvPr>
          <p:cNvPicPr>
            <a:picLocks noChangeAspect="1"/>
          </p:cNvPicPr>
          <p:nvPr/>
        </p:nvPicPr>
        <p:blipFill rotWithShape="1">
          <a:blip r:embed="rId10"/>
          <a:srcRect t="4" b="4"/>
          <a:stretch/>
        </p:blipFill>
        <p:spPr>
          <a:xfrm>
            <a:off x="15931408" y="8853082"/>
            <a:ext cx="445078" cy="452964"/>
          </a:xfrm>
          <a:prstGeom prst="rect">
            <a:avLst/>
          </a:prstGeom>
        </p:spPr>
      </p:pic>
      <p:pic>
        <p:nvPicPr>
          <p:cNvPr id="3" name="Picture 2">
            <a:extLst>
              <a:ext uri="{FF2B5EF4-FFF2-40B4-BE49-F238E27FC236}">
                <a16:creationId xmlns:a16="http://schemas.microsoft.com/office/drawing/2014/main" id="{8F06AB1D-4F6E-5B8F-CEE0-A03EA52493A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292133" y="4196833"/>
            <a:ext cx="1419691" cy="146304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80A2DB2-D222-1383-F31C-56592E470D66}"/>
              </a:ext>
            </a:extLst>
          </p:cNvPr>
          <p:cNvPicPr>
            <a:picLocks noChangeAspect="1" noChangeArrowheads="1"/>
          </p:cNvPicPr>
          <p:nvPr/>
        </p:nvPicPr>
        <p:blipFill>
          <a:blip r:embed="rId12"/>
          <a:srcRect/>
          <a:stretch/>
        </p:blipFill>
        <p:spPr bwMode="auto">
          <a:xfrm>
            <a:off x="9288520" y="1256216"/>
            <a:ext cx="1346357" cy="1285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779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9EC0A2-04E2-A1C4-21D3-7103D8202F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B364E1-39DE-C541-94C4-1DBC3141041A}"/>
              </a:ext>
            </a:extLst>
          </p:cNvPr>
          <p:cNvSpPr>
            <a:spLocks noGrp="1"/>
          </p:cNvSpPr>
          <p:nvPr>
            <p:ph type="title"/>
          </p:nvPr>
        </p:nvSpPr>
        <p:spPr>
          <a:xfrm>
            <a:off x="3842766" y="461581"/>
            <a:ext cx="4506468" cy="886968"/>
          </a:xfrm>
        </p:spPr>
        <p:txBody>
          <a:bodyPr>
            <a:normAutofit/>
          </a:bodyPr>
          <a:lstStyle/>
          <a:p>
            <a:r>
              <a:rPr lang="en-US" sz="4800" b="1" u="sng" dirty="0"/>
              <a:t>ATESD: The Basics</a:t>
            </a:r>
          </a:p>
        </p:txBody>
      </p:sp>
      <p:sp>
        <p:nvSpPr>
          <p:cNvPr id="7" name="Content Placeholder 6">
            <a:extLst>
              <a:ext uri="{FF2B5EF4-FFF2-40B4-BE49-F238E27FC236}">
                <a16:creationId xmlns:a16="http://schemas.microsoft.com/office/drawing/2014/main" id="{7E05F29F-87D6-FCA8-74D3-CC1E045A8838}"/>
              </a:ext>
            </a:extLst>
          </p:cNvPr>
          <p:cNvSpPr>
            <a:spLocks noGrp="1"/>
          </p:cNvSpPr>
          <p:nvPr>
            <p:ph idx="1"/>
          </p:nvPr>
        </p:nvSpPr>
        <p:spPr>
          <a:xfrm>
            <a:off x="838200" y="1253331"/>
            <a:ext cx="10515600" cy="4351338"/>
          </a:xfrm>
        </p:spPr>
        <p:txBody>
          <a:bodyPr>
            <a:normAutofit/>
          </a:bodyPr>
          <a:lstStyle/>
          <a:p>
            <a:pPr marL="0" indent="0">
              <a:lnSpc>
                <a:spcPct val="120000"/>
              </a:lnSpc>
              <a:buNone/>
            </a:pPr>
            <a:endParaRPr lang="en-US" dirty="0"/>
          </a:p>
          <a:p>
            <a:pPr>
              <a:lnSpc>
                <a:spcPct val="120000"/>
              </a:lnSpc>
            </a:pPr>
            <a:r>
              <a:rPr lang="en-US" dirty="0"/>
              <a:t>Violation of a Town Ordinance vs Violation of a State Statute</a:t>
            </a:r>
          </a:p>
          <a:p>
            <a:pPr>
              <a:lnSpc>
                <a:spcPct val="100000"/>
              </a:lnSpc>
            </a:pPr>
            <a:r>
              <a:rPr lang="en-US" dirty="0"/>
              <a:t>Minimum of 10 mph Over the Speed Limit</a:t>
            </a:r>
          </a:p>
          <a:p>
            <a:pPr>
              <a:lnSpc>
                <a:spcPct val="100000"/>
              </a:lnSpc>
            </a:pPr>
            <a:r>
              <a:rPr lang="en-US" dirty="0"/>
              <a:t>At Least Two Signs Must Accompany Each Camera</a:t>
            </a:r>
          </a:p>
          <a:p>
            <a:pPr>
              <a:lnSpc>
                <a:spcPct val="100000"/>
              </a:lnSpc>
            </a:pPr>
            <a:r>
              <a:rPr lang="en-US" dirty="0"/>
              <a:t>Ticket is Mailed to Registered Owner of the Vehicle within 30 days</a:t>
            </a:r>
          </a:p>
          <a:p>
            <a:pPr>
              <a:lnSpc>
                <a:spcPct val="100000"/>
              </a:lnSpc>
            </a:pPr>
            <a:r>
              <a:rPr lang="en-US" dirty="0"/>
              <a:t>The Focus is Traffic Safety – Reduce Crashes, Injuries and Fatalities</a:t>
            </a:r>
          </a:p>
          <a:p>
            <a:pPr>
              <a:lnSpc>
                <a:spcPct val="100000"/>
              </a:lnSpc>
            </a:pPr>
            <a:r>
              <a:rPr lang="en-US" dirty="0"/>
              <a:t>Once Equipment is Deployed, 30 Days of Warnings</a:t>
            </a:r>
          </a:p>
          <a:p>
            <a:pPr>
              <a:lnSpc>
                <a:spcPct val="100000"/>
              </a:lnSpc>
            </a:pPr>
            <a:endParaRPr lang="en-US" dirty="0"/>
          </a:p>
          <a:p>
            <a:pPr>
              <a:lnSpc>
                <a:spcPct val="100000"/>
              </a:lnSpc>
            </a:pPr>
            <a:endParaRPr lang="en-US" dirty="0"/>
          </a:p>
          <a:p>
            <a:endParaRPr lang="en-US" b="1" i="1" u="sng" dirty="0"/>
          </a:p>
        </p:txBody>
      </p:sp>
    </p:spTree>
    <p:extLst>
      <p:ext uri="{BB962C8B-B14F-4D97-AF65-F5344CB8AC3E}">
        <p14:creationId xmlns:p14="http://schemas.microsoft.com/office/powerpoint/2010/main" val="723559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199FCB-1C39-2B04-D0A4-30BA6815E1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59CDEA-B81E-BD1E-017D-34D9C3FF84BB}"/>
              </a:ext>
            </a:extLst>
          </p:cNvPr>
          <p:cNvSpPr>
            <a:spLocks noGrp="1"/>
          </p:cNvSpPr>
          <p:nvPr>
            <p:ph type="title"/>
          </p:nvPr>
        </p:nvSpPr>
        <p:spPr>
          <a:xfrm>
            <a:off x="3947922" y="406717"/>
            <a:ext cx="4296156" cy="886968"/>
          </a:xfrm>
        </p:spPr>
        <p:txBody>
          <a:bodyPr>
            <a:normAutofit fontScale="90000"/>
          </a:bodyPr>
          <a:lstStyle/>
          <a:p>
            <a:r>
              <a:rPr lang="en-US" sz="4800" b="1" u="sng" dirty="0"/>
              <a:t>ATESD: The Basics</a:t>
            </a:r>
          </a:p>
        </p:txBody>
      </p:sp>
      <p:sp>
        <p:nvSpPr>
          <p:cNvPr id="7" name="Content Placeholder 6">
            <a:extLst>
              <a:ext uri="{FF2B5EF4-FFF2-40B4-BE49-F238E27FC236}">
                <a16:creationId xmlns:a16="http://schemas.microsoft.com/office/drawing/2014/main" id="{12350D56-E82A-FF9C-8D6A-DE1A549820A3}"/>
              </a:ext>
            </a:extLst>
          </p:cNvPr>
          <p:cNvSpPr>
            <a:spLocks noGrp="1"/>
          </p:cNvSpPr>
          <p:nvPr>
            <p:ph idx="1"/>
          </p:nvPr>
        </p:nvSpPr>
        <p:spPr>
          <a:xfrm>
            <a:off x="838200" y="1179576"/>
            <a:ext cx="10515600" cy="4750499"/>
          </a:xfrm>
        </p:spPr>
        <p:txBody>
          <a:bodyPr>
            <a:normAutofit fontScale="92500"/>
          </a:bodyPr>
          <a:lstStyle/>
          <a:p>
            <a:pPr>
              <a:lnSpc>
                <a:spcPct val="120000"/>
              </a:lnSpc>
            </a:pPr>
            <a:r>
              <a:rPr lang="en-US" sz="3000" dirty="0"/>
              <a:t>First Offense - </a:t>
            </a:r>
            <a:r>
              <a:rPr lang="en-US" sz="3000" b="1" dirty="0"/>
              <a:t>$50 + $15 </a:t>
            </a:r>
            <a:r>
              <a:rPr lang="en-US" sz="3000" dirty="0"/>
              <a:t>Maximum Admin Fee That Vendor Keeps</a:t>
            </a:r>
          </a:p>
          <a:p>
            <a:pPr marL="0" indent="0">
              <a:lnSpc>
                <a:spcPct val="120000"/>
              </a:lnSpc>
              <a:buNone/>
            </a:pPr>
            <a:r>
              <a:rPr lang="en-US" sz="3000" dirty="0"/>
              <a:t>             -Second and Subsequent Offenses - </a:t>
            </a:r>
            <a:r>
              <a:rPr lang="en-US" sz="3000" b="1" dirty="0"/>
              <a:t>$75 + $15 </a:t>
            </a:r>
            <a:r>
              <a:rPr lang="en-US" sz="3000" dirty="0"/>
              <a:t>Admin Fee</a:t>
            </a:r>
          </a:p>
          <a:p>
            <a:pPr marL="0" indent="0">
              <a:lnSpc>
                <a:spcPct val="120000"/>
              </a:lnSpc>
              <a:buNone/>
            </a:pPr>
            <a:r>
              <a:rPr lang="en-US" sz="3000" dirty="0"/>
              <a:t>	  -Police Fines for 11 mph over are $</a:t>
            </a:r>
            <a:r>
              <a:rPr lang="en-US" sz="3000" b="1" dirty="0"/>
              <a:t>151 </a:t>
            </a:r>
            <a:r>
              <a:rPr lang="en-US" sz="3000" dirty="0"/>
              <a:t>or </a:t>
            </a:r>
            <a:r>
              <a:rPr lang="en-US" sz="3000" b="1" dirty="0"/>
              <a:t>$207 </a:t>
            </a:r>
            <a:r>
              <a:rPr lang="en-US" sz="3000" dirty="0"/>
              <a:t>in a School Zone</a:t>
            </a:r>
          </a:p>
          <a:p>
            <a:pPr>
              <a:lnSpc>
                <a:spcPct val="120000"/>
              </a:lnSpc>
            </a:pPr>
            <a:r>
              <a:rPr lang="en-US" sz="3000" dirty="0"/>
              <a:t>Each Ticket is Reviewed By Vendor and </a:t>
            </a:r>
            <a:r>
              <a:rPr lang="en-US" sz="3000" u="sng" dirty="0">
                <a:solidFill>
                  <a:srgbClr val="FF0000"/>
                </a:solidFill>
              </a:rPr>
              <a:t>ANY</a:t>
            </a:r>
            <a:r>
              <a:rPr lang="en-US" sz="3000" dirty="0">
                <a:solidFill>
                  <a:srgbClr val="FF0000"/>
                </a:solidFill>
              </a:rPr>
              <a:t> </a:t>
            </a:r>
            <a:r>
              <a:rPr lang="en-US" sz="3000" dirty="0"/>
              <a:t>Municipal Employee</a:t>
            </a:r>
          </a:p>
          <a:p>
            <a:pPr>
              <a:lnSpc>
                <a:spcPct val="120000"/>
              </a:lnSpc>
            </a:pPr>
            <a:r>
              <a:rPr lang="en-US" sz="3000" dirty="0"/>
              <a:t>No Points Against License </a:t>
            </a:r>
          </a:p>
          <a:p>
            <a:pPr>
              <a:lnSpc>
                <a:spcPct val="120000"/>
              </a:lnSpc>
            </a:pPr>
            <a:r>
              <a:rPr lang="en-US" sz="3000" dirty="0"/>
              <a:t>No Reporting to Insurance Companies</a:t>
            </a:r>
          </a:p>
          <a:p>
            <a:pPr>
              <a:lnSpc>
                <a:spcPct val="120000"/>
              </a:lnSpc>
            </a:pPr>
            <a:r>
              <a:rPr lang="en-US" sz="3000" dirty="0"/>
              <a:t> There is an Appeal Process</a:t>
            </a:r>
          </a:p>
          <a:p>
            <a:pPr>
              <a:lnSpc>
                <a:spcPct val="120000"/>
              </a:lnSpc>
            </a:pPr>
            <a:endParaRPr lang="en-US" sz="3000" dirty="0"/>
          </a:p>
          <a:p>
            <a:pPr>
              <a:lnSpc>
                <a:spcPct val="120000"/>
              </a:lnSpc>
            </a:pPr>
            <a:endParaRPr lang="en-US" dirty="0"/>
          </a:p>
          <a:p>
            <a:pPr>
              <a:lnSpc>
                <a:spcPct val="120000"/>
              </a:lnSpc>
            </a:pPr>
            <a:endParaRPr lang="en-US" dirty="0"/>
          </a:p>
          <a:p>
            <a:endParaRPr lang="en-US" b="1" i="1" u="sng" dirty="0"/>
          </a:p>
        </p:txBody>
      </p:sp>
    </p:spTree>
    <p:extLst>
      <p:ext uri="{BB962C8B-B14F-4D97-AF65-F5344CB8AC3E}">
        <p14:creationId xmlns:p14="http://schemas.microsoft.com/office/powerpoint/2010/main" val="36622897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83D430-14E3-6330-D58E-D9611BBFCB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D2BEA-7318-948F-4404-D70232F0C287}"/>
              </a:ext>
            </a:extLst>
          </p:cNvPr>
          <p:cNvSpPr>
            <a:spLocks noGrp="1"/>
          </p:cNvSpPr>
          <p:nvPr>
            <p:ph type="title"/>
          </p:nvPr>
        </p:nvSpPr>
        <p:spPr>
          <a:xfrm>
            <a:off x="143256" y="813499"/>
            <a:ext cx="2179320" cy="4869698"/>
          </a:xfrm>
        </p:spPr>
        <p:txBody>
          <a:bodyPr>
            <a:normAutofit/>
          </a:bodyPr>
          <a:lstStyle/>
          <a:p>
            <a:pPr algn="ctr"/>
            <a:r>
              <a:rPr lang="en-US" sz="5400" b="1" dirty="0">
                <a:solidFill>
                  <a:schemeClr val="bg1"/>
                </a:solidFill>
              </a:rPr>
              <a:t>Talk </a:t>
            </a:r>
            <a:br>
              <a:rPr lang="en-US" sz="5400" b="1" dirty="0">
                <a:solidFill>
                  <a:schemeClr val="bg1"/>
                </a:solidFill>
              </a:rPr>
            </a:br>
            <a:r>
              <a:rPr lang="en-US" sz="5400" b="1" dirty="0">
                <a:solidFill>
                  <a:schemeClr val="bg1"/>
                </a:solidFill>
              </a:rPr>
              <a:t>To </a:t>
            </a:r>
            <a:br>
              <a:rPr lang="en-US" sz="5400" b="1" dirty="0">
                <a:solidFill>
                  <a:schemeClr val="bg1"/>
                </a:solidFill>
              </a:rPr>
            </a:br>
            <a:r>
              <a:rPr lang="en-US" sz="5400" b="1" dirty="0">
                <a:solidFill>
                  <a:schemeClr val="bg1"/>
                </a:solidFill>
              </a:rPr>
              <a:t>A</a:t>
            </a:r>
            <a:br>
              <a:rPr lang="en-US" sz="5400" b="1" dirty="0">
                <a:solidFill>
                  <a:schemeClr val="bg1"/>
                </a:solidFill>
              </a:rPr>
            </a:br>
            <a:r>
              <a:rPr lang="en-US" sz="5400" b="1" dirty="0">
                <a:solidFill>
                  <a:schemeClr val="bg1"/>
                </a:solidFill>
              </a:rPr>
              <a:t>Vendor</a:t>
            </a:r>
            <a:br>
              <a:rPr lang="en-US" sz="5400" b="1" dirty="0">
                <a:solidFill>
                  <a:schemeClr val="bg1"/>
                </a:solidFill>
              </a:rPr>
            </a:br>
            <a:endParaRPr lang="en-US" sz="4000" b="1" dirty="0">
              <a:solidFill>
                <a:schemeClr val="bg1"/>
              </a:solidFill>
            </a:endParaRPr>
          </a:p>
        </p:txBody>
      </p:sp>
      <p:sp>
        <p:nvSpPr>
          <p:cNvPr id="3" name="Content Placeholder 2">
            <a:extLst>
              <a:ext uri="{FF2B5EF4-FFF2-40B4-BE49-F238E27FC236}">
                <a16:creationId xmlns:a16="http://schemas.microsoft.com/office/drawing/2014/main" id="{C71C57D1-2765-582A-6DA0-7082A9FBDC5F}"/>
              </a:ext>
            </a:extLst>
          </p:cNvPr>
          <p:cNvSpPr>
            <a:spLocks noGrp="1"/>
          </p:cNvSpPr>
          <p:nvPr>
            <p:ph idx="1"/>
          </p:nvPr>
        </p:nvSpPr>
        <p:spPr>
          <a:xfrm>
            <a:off x="838200" y="5349239"/>
            <a:ext cx="1914144" cy="827723"/>
          </a:xfrm>
        </p:spPr>
        <p:txBody>
          <a:bodyPr>
            <a:normAutofit/>
          </a:bodyPr>
          <a:lstStyle/>
          <a:p>
            <a:pPr marL="0" indent="0">
              <a:buNone/>
            </a:pPr>
            <a:endParaRPr lang="en-US" sz="3200" dirty="0">
              <a:solidFill>
                <a:schemeClr val="bg1"/>
              </a:solidFill>
            </a:endParaRPr>
          </a:p>
          <a:p>
            <a:pPr marL="0" indent="0" algn="r">
              <a:buNone/>
            </a:pPr>
            <a:endParaRPr lang="en-US" sz="3000" dirty="0">
              <a:solidFill>
                <a:schemeClr val="bg1"/>
              </a:solidFill>
            </a:endParaRPr>
          </a:p>
        </p:txBody>
      </p:sp>
      <p:pic>
        <p:nvPicPr>
          <p:cNvPr id="5" name="Picture 4">
            <a:extLst>
              <a:ext uri="{FF2B5EF4-FFF2-40B4-BE49-F238E27FC236}">
                <a16:creationId xmlns:a16="http://schemas.microsoft.com/office/drawing/2014/main" id="{516AA045-1031-537F-DD32-2FC075C55BD8}"/>
              </a:ext>
            </a:extLst>
          </p:cNvPr>
          <p:cNvPicPr>
            <a:picLocks noChangeAspect="1"/>
          </p:cNvPicPr>
          <p:nvPr/>
        </p:nvPicPr>
        <p:blipFill>
          <a:blip r:embed="rId3"/>
          <a:stretch>
            <a:fillRect/>
          </a:stretch>
        </p:blipFill>
        <p:spPr>
          <a:xfrm>
            <a:off x="2395728" y="484632"/>
            <a:ext cx="9608974" cy="5045345"/>
          </a:xfrm>
          <a:prstGeom prst="rect">
            <a:avLst/>
          </a:prstGeom>
        </p:spPr>
      </p:pic>
    </p:spTree>
    <p:extLst>
      <p:ext uri="{BB962C8B-B14F-4D97-AF65-F5344CB8AC3E}">
        <p14:creationId xmlns:p14="http://schemas.microsoft.com/office/powerpoint/2010/main" val="1909196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7F5447-D8B5-1CC2-F180-D527FFC779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1A2E3-B544-B3E3-4922-8A0C69E3EE0E}"/>
              </a:ext>
            </a:extLst>
          </p:cNvPr>
          <p:cNvSpPr>
            <a:spLocks noGrp="1"/>
          </p:cNvSpPr>
          <p:nvPr>
            <p:ph type="title"/>
          </p:nvPr>
        </p:nvSpPr>
        <p:spPr>
          <a:xfrm>
            <a:off x="838200" y="365125"/>
            <a:ext cx="10418064" cy="5231003"/>
          </a:xfrm>
        </p:spPr>
        <p:txBody>
          <a:bodyPr>
            <a:normAutofit/>
          </a:bodyPr>
          <a:lstStyle/>
          <a:p>
            <a:pPr algn="ctr"/>
            <a:r>
              <a:rPr lang="en-US" sz="6600" b="1" dirty="0">
                <a:solidFill>
                  <a:schemeClr val="bg1"/>
                </a:solidFill>
              </a:rPr>
              <a:t>The</a:t>
            </a:r>
            <a:br>
              <a:rPr lang="en-US" sz="6600" b="1" dirty="0">
                <a:solidFill>
                  <a:schemeClr val="bg1"/>
                </a:solidFill>
              </a:rPr>
            </a:br>
            <a:r>
              <a:rPr lang="en-US" sz="6600" b="1" dirty="0">
                <a:solidFill>
                  <a:schemeClr val="bg1"/>
                </a:solidFill>
              </a:rPr>
              <a:t>Application  </a:t>
            </a:r>
            <a:br>
              <a:rPr lang="en-US" sz="6600" b="1" dirty="0">
                <a:solidFill>
                  <a:schemeClr val="bg1"/>
                </a:solidFill>
              </a:rPr>
            </a:br>
            <a:r>
              <a:rPr lang="en-US" sz="6600" b="1" dirty="0">
                <a:solidFill>
                  <a:schemeClr val="bg1"/>
                </a:solidFill>
              </a:rPr>
              <a:t>Process</a:t>
            </a:r>
          </a:p>
        </p:txBody>
      </p:sp>
      <p:sp>
        <p:nvSpPr>
          <p:cNvPr id="3" name="Content Placeholder 2">
            <a:extLst>
              <a:ext uri="{FF2B5EF4-FFF2-40B4-BE49-F238E27FC236}">
                <a16:creationId xmlns:a16="http://schemas.microsoft.com/office/drawing/2014/main" id="{44999D79-B14D-EB43-8BA8-FC13AAFFDDBF}"/>
              </a:ext>
            </a:extLst>
          </p:cNvPr>
          <p:cNvSpPr>
            <a:spLocks noGrp="1"/>
          </p:cNvSpPr>
          <p:nvPr>
            <p:ph idx="1"/>
          </p:nvPr>
        </p:nvSpPr>
        <p:spPr>
          <a:xfrm>
            <a:off x="838200" y="5349239"/>
            <a:ext cx="1914144" cy="827723"/>
          </a:xfrm>
        </p:spPr>
        <p:txBody>
          <a:bodyPr>
            <a:normAutofit/>
          </a:bodyPr>
          <a:lstStyle/>
          <a:p>
            <a:pPr marL="0" indent="0">
              <a:buNone/>
            </a:pPr>
            <a:endParaRPr lang="en-US" sz="3200" dirty="0">
              <a:solidFill>
                <a:schemeClr val="bg1"/>
              </a:solidFill>
            </a:endParaRPr>
          </a:p>
          <a:p>
            <a:pPr marL="0" indent="0" algn="r">
              <a:buNone/>
            </a:pPr>
            <a:endParaRPr lang="en-US" sz="3000" dirty="0">
              <a:solidFill>
                <a:schemeClr val="bg1"/>
              </a:solidFill>
            </a:endParaRPr>
          </a:p>
        </p:txBody>
      </p:sp>
    </p:spTree>
    <p:extLst>
      <p:ext uri="{BB962C8B-B14F-4D97-AF65-F5344CB8AC3E}">
        <p14:creationId xmlns:p14="http://schemas.microsoft.com/office/powerpoint/2010/main" val="1938390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CB90D11-8AD7-9BF9-2B9B-6BC68D8510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DE700E-F2C0-D2D2-7627-002881652360}"/>
              </a:ext>
            </a:extLst>
          </p:cNvPr>
          <p:cNvSpPr>
            <a:spLocks noGrp="1"/>
          </p:cNvSpPr>
          <p:nvPr>
            <p:ph type="title"/>
          </p:nvPr>
        </p:nvSpPr>
        <p:spPr>
          <a:xfrm>
            <a:off x="7423262" y="1481931"/>
            <a:ext cx="1680972" cy="95218"/>
          </a:xfrm>
        </p:spPr>
        <p:txBody>
          <a:bodyPr>
            <a:normAutofit fontScale="90000"/>
          </a:bodyPr>
          <a:lstStyle/>
          <a:p>
            <a:endParaRPr lang="en-US" sz="4800" b="1" u="sng" dirty="0"/>
          </a:p>
        </p:txBody>
      </p:sp>
      <p:sp>
        <p:nvSpPr>
          <p:cNvPr id="7" name="Content Placeholder 6">
            <a:extLst>
              <a:ext uri="{FF2B5EF4-FFF2-40B4-BE49-F238E27FC236}">
                <a16:creationId xmlns:a16="http://schemas.microsoft.com/office/drawing/2014/main" id="{EEE21D8F-812C-2EF3-CE38-AE78A2AADD1C}"/>
              </a:ext>
            </a:extLst>
          </p:cNvPr>
          <p:cNvSpPr>
            <a:spLocks noGrp="1"/>
          </p:cNvSpPr>
          <p:nvPr>
            <p:ph idx="1"/>
          </p:nvPr>
        </p:nvSpPr>
        <p:spPr>
          <a:xfrm>
            <a:off x="1233344" y="404431"/>
            <a:ext cx="3505201" cy="1793542"/>
          </a:xfrm>
        </p:spPr>
        <p:txBody>
          <a:bodyPr>
            <a:normAutofit fontScale="70000" lnSpcReduction="20000"/>
          </a:bodyPr>
          <a:lstStyle/>
          <a:p>
            <a:pPr marL="0" indent="0">
              <a:lnSpc>
                <a:spcPct val="120000"/>
              </a:lnSpc>
              <a:buNone/>
            </a:pPr>
            <a:endParaRPr lang="en-US" dirty="0"/>
          </a:p>
          <a:p>
            <a:pPr marL="0" indent="0">
              <a:lnSpc>
                <a:spcPct val="120000"/>
              </a:lnSpc>
              <a:buNone/>
            </a:pPr>
            <a:r>
              <a:rPr lang="en-US" sz="3800" dirty="0"/>
              <a:t>Speed Cameras are No Longer a Proven Safety Countermeasure</a:t>
            </a:r>
          </a:p>
          <a:p>
            <a:pPr>
              <a:lnSpc>
                <a:spcPct val="100000"/>
              </a:lnSpc>
            </a:pPr>
            <a:endParaRPr lang="en-US" dirty="0"/>
          </a:p>
          <a:p>
            <a:endParaRPr lang="en-US" b="1" i="1" u="sng" dirty="0"/>
          </a:p>
        </p:txBody>
      </p:sp>
      <p:pic>
        <p:nvPicPr>
          <p:cNvPr id="4" name="Picture 3" descr="A blue and white chart with text and symbols&#10;&#10;AI-generated content may be incorrect.">
            <a:extLst>
              <a:ext uri="{FF2B5EF4-FFF2-40B4-BE49-F238E27FC236}">
                <a16:creationId xmlns:a16="http://schemas.microsoft.com/office/drawing/2014/main" id="{261F1503-4CA5-D074-69CF-1FB444275F8D}"/>
              </a:ext>
            </a:extLst>
          </p:cNvPr>
          <p:cNvPicPr>
            <a:picLocks noChangeAspect="1"/>
          </p:cNvPicPr>
          <p:nvPr/>
        </p:nvPicPr>
        <p:blipFill>
          <a:blip r:embed="rId4"/>
          <a:stretch>
            <a:fillRect/>
          </a:stretch>
        </p:blipFill>
        <p:spPr>
          <a:xfrm>
            <a:off x="6629259" y="461581"/>
            <a:ext cx="4086127" cy="5242860"/>
          </a:xfrm>
          <a:prstGeom prst="rect">
            <a:avLst/>
          </a:prstGeom>
        </p:spPr>
      </p:pic>
      <p:pic>
        <p:nvPicPr>
          <p:cNvPr id="6" name="Picture 5">
            <a:extLst>
              <a:ext uri="{FF2B5EF4-FFF2-40B4-BE49-F238E27FC236}">
                <a16:creationId xmlns:a16="http://schemas.microsoft.com/office/drawing/2014/main" id="{7AE1C7BC-F5B8-09B6-4D62-7AC09BD61872}"/>
              </a:ext>
            </a:extLst>
          </p:cNvPr>
          <p:cNvPicPr>
            <a:picLocks noChangeAspect="1"/>
          </p:cNvPicPr>
          <p:nvPr/>
        </p:nvPicPr>
        <p:blipFill>
          <a:blip r:embed="rId5"/>
          <a:stretch>
            <a:fillRect/>
          </a:stretch>
        </p:blipFill>
        <p:spPr>
          <a:xfrm>
            <a:off x="361089" y="2613104"/>
            <a:ext cx="5991943" cy="1349938"/>
          </a:xfrm>
          <a:prstGeom prst="rect">
            <a:avLst/>
          </a:prstGeom>
        </p:spPr>
      </p:pic>
      <p:sp>
        <p:nvSpPr>
          <p:cNvPr id="8" name="Multiplication Sign 7">
            <a:extLst>
              <a:ext uri="{FF2B5EF4-FFF2-40B4-BE49-F238E27FC236}">
                <a16:creationId xmlns:a16="http://schemas.microsoft.com/office/drawing/2014/main" id="{C79518FD-A7C1-3BC2-282A-F836AEB4CBBD}"/>
              </a:ext>
            </a:extLst>
          </p:cNvPr>
          <p:cNvSpPr/>
          <p:nvPr/>
        </p:nvSpPr>
        <p:spPr>
          <a:xfrm>
            <a:off x="690061" y="3182112"/>
            <a:ext cx="914400" cy="914400"/>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ultiplication Sign 11">
            <a:extLst>
              <a:ext uri="{FF2B5EF4-FFF2-40B4-BE49-F238E27FC236}">
                <a16:creationId xmlns:a16="http://schemas.microsoft.com/office/drawing/2014/main" id="{3A07F60E-274B-CFA3-C37B-16DD48E7D896}"/>
              </a:ext>
            </a:extLst>
          </p:cNvPr>
          <p:cNvSpPr/>
          <p:nvPr/>
        </p:nvSpPr>
        <p:spPr>
          <a:xfrm>
            <a:off x="3064346" y="3182112"/>
            <a:ext cx="914400" cy="914400"/>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ultiplication Sign 13">
            <a:extLst>
              <a:ext uri="{FF2B5EF4-FFF2-40B4-BE49-F238E27FC236}">
                <a16:creationId xmlns:a16="http://schemas.microsoft.com/office/drawing/2014/main" id="{85720EC1-09A9-4209-EDB5-35CE49AE2764}"/>
              </a:ext>
            </a:extLst>
          </p:cNvPr>
          <p:cNvSpPr/>
          <p:nvPr/>
        </p:nvSpPr>
        <p:spPr>
          <a:xfrm>
            <a:off x="4955061" y="3182112"/>
            <a:ext cx="914400" cy="914400"/>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200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6D83-E3DF-9E66-4A46-AE2AAF8E0DF7}"/>
              </a:ext>
            </a:extLst>
          </p:cNvPr>
          <p:cNvSpPr>
            <a:spLocks noGrp="1"/>
          </p:cNvSpPr>
          <p:nvPr>
            <p:ph type="title"/>
          </p:nvPr>
        </p:nvSpPr>
        <p:spPr/>
        <p:txBody>
          <a:bodyPr/>
          <a:lstStyle/>
          <a:p>
            <a:endParaRPr lang="en-US" dirty="0"/>
          </a:p>
        </p:txBody>
      </p:sp>
      <p:pic>
        <p:nvPicPr>
          <p:cNvPr id="5" name="Content Placeholder 4">
            <a:extLst>
              <a:ext uri="{FF2B5EF4-FFF2-40B4-BE49-F238E27FC236}">
                <a16:creationId xmlns:a16="http://schemas.microsoft.com/office/drawing/2014/main" id="{0842E722-5043-FA9F-FE31-C3BF54EB85AF}"/>
              </a:ext>
            </a:extLst>
          </p:cNvPr>
          <p:cNvPicPr>
            <a:picLocks noGrp="1" noChangeAspect="1"/>
          </p:cNvPicPr>
          <p:nvPr>
            <p:ph idx="1"/>
          </p:nvPr>
        </p:nvPicPr>
        <p:blipFill>
          <a:blip r:embed="rId3"/>
          <a:stretch>
            <a:fillRect/>
          </a:stretch>
        </p:blipFill>
        <p:spPr>
          <a:xfrm>
            <a:off x="838200" y="365125"/>
            <a:ext cx="10008420" cy="5804884"/>
          </a:xfrm>
          <a:prstGeom prst="rect">
            <a:avLst/>
          </a:prstGeom>
        </p:spPr>
      </p:pic>
    </p:spTree>
    <p:extLst>
      <p:ext uri="{BB962C8B-B14F-4D97-AF65-F5344CB8AC3E}">
        <p14:creationId xmlns:p14="http://schemas.microsoft.com/office/powerpoint/2010/main" val="62161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601FDF-DB58-099E-6102-8B930841C60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1DD54E3-6036-5364-40B4-AA30858C585C}"/>
              </a:ext>
            </a:extLst>
          </p:cNvPr>
          <p:cNvSpPr>
            <a:spLocks noGrp="1"/>
          </p:cNvSpPr>
          <p:nvPr>
            <p:ph type="ctrTitle"/>
          </p:nvPr>
        </p:nvSpPr>
        <p:spPr>
          <a:xfrm>
            <a:off x="1524000" y="108908"/>
            <a:ext cx="9144000" cy="1234440"/>
          </a:xfrm>
        </p:spPr>
        <p:txBody>
          <a:bodyPr/>
          <a:lstStyle/>
          <a:p>
            <a:r>
              <a:rPr lang="en-US" b="1" dirty="0">
                <a:solidFill>
                  <a:srgbClr val="0070C0"/>
                </a:solidFill>
              </a:rPr>
              <a:t>On the DOT OSTA Website</a:t>
            </a:r>
          </a:p>
        </p:txBody>
      </p:sp>
      <p:sp>
        <p:nvSpPr>
          <p:cNvPr id="9" name="Subtitle 8">
            <a:extLst>
              <a:ext uri="{FF2B5EF4-FFF2-40B4-BE49-F238E27FC236}">
                <a16:creationId xmlns:a16="http://schemas.microsoft.com/office/drawing/2014/main" id="{39F4FF54-D654-9FCA-59B1-1CF18EC1A036}"/>
              </a:ext>
            </a:extLst>
          </p:cNvPr>
          <p:cNvSpPr>
            <a:spLocks noGrp="1"/>
          </p:cNvSpPr>
          <p:nvPr>
            <p:ph type="subTitle" idx="1"/>
          </p:nvPr>
        </p:nvSpPr>
        <p:spPr>
          <a:xfrm>
            <a:off x="1524000" y="4855464"/>
            <a:ext cx="2471928" cy="402336"/>
          </a:xfrm>
        </p:spPr>
        <p:txBody>
          <a:bodyPr>
            <a:normAutofit fontScale="85000" lnSpcReduction="20000"/>
          </a:bodyPr>
          <a:lstStyle/>
          <a:p>
            <a:endParaRPr lang="en-US" sz="3000" dirty="0"/>
          </a:p>
        </p:txBody>
      </p:sp>
      <p:pic>
        <p:nvPicPr>
          <p:cNvPr id="2" name="Picture 1">
            <a:extLst>
              <a:ext uri="{FF2B5EF4-FFF2-40B4-BE49-F238E27FC236}">
                <a16:creationId xmlns:a16="http://schemas.microsoft.com/office/drawing/2014/main" id="{446A1B67-5E45-7E93-D254-E1AE4D01BAD1}"/>
              </a:ext>
            </a:extLst>
          </p:cNvPr>
          <p:cNvPicPr>
            <a:picLocks noChangeAspect="1"/>
          </p:cNvPicPr>
          <p:nvPr/>
        </p:nvPicPr>
        <p:blipFill>
          <a:blip r:embed="rId3"/>
          <a:stretch>
            <a:fillRect/>
          </a:stretch>
        </p:blipFill>
        <p:spPr>
          <a:xfrm>
            <a:off x="2091036" y="1169612"/>
            <a:ext cx="8009927" cy="5203030"/>
          </a:xfrm>
          <a:prstGeom prst="rect">
            <a:avLst/>
          </a:prstGeom>
        </p:spPr>
      </p:pic>
    </p:spTree>
    <p:extLst>
      <p:ext uri="{BB962C8B-B14F-4D97-AF65-F5344CB8AC3E}">
        <p14:creationId xmlns:p14="http://schemas.microsoft.com/office/powerpoint/2010/main" val="37834695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66032F-D8A7-745A-2155-2181029A0D23}"/>
              </a:ext>
            </a:extLst>
          </p:cNvPr>
          <p:cNvSpPr>
            <a:spLocks noGrp="1"/>
          </p:cNvSpPr>
          <p:nvPr>
            <p:ph type="ctrTitle"/>
          </p:nvPr>
        </p:nvSpPr>
        <p:spPr>
          <a:xfrm>
            <a:off x="1523999" y="339054"/>
            <a:ext cx="9144000" cy="1234440"/>
          </a:xfrm>
        </p:spPr>
        <p:txBody>
          <a:bodyPr>
            <a:normAutofit fontScale="90000"/>
          </a:bodyPr>
          <a:lstStyle/>
          <a:p>
            <a:r>
              <a:rPr lang="en-US" b="1" dirty="0">
                <a:solidFill>
                  <a:srgbClr val="0070C0"/>
                </a:solidFill>
              </a:rPr>
              <a:t> Approved Plans Are On the OSTA Website</a:t>
            </a:r>
          </a:p>
        </p:txBody>
      </p:sp>
      <p:pic>
        <p:nvPicPr>
          <p:cNvPr id="4" name="Picture 3">
            <a:extLst>
              <a:ext uri="{FF2B5EF4-FFF2-40B4-BE49-F238E27FC236}">
                <a16:creationId xmlns:a16="http://schemas.microsoft.com/office/drawing/2014/main" id="{7F05051F-0438-87E6-6110-35D2D6763CD7}"/>
              </a:ext>
            </a:extLst>
          </p:cNvPr>
          <p:cNvPicPr>
            <a:picLocks noChangeAspect="1"/>
          </p:cNvPicPr>
          <p:nvPr/>
        </p:nvPicPr>
        <p:blipFill>
          <a:blip r:embed="rId3"/>
          <a:stretch>
            <a:fillRect/>
          </a:stretch>
        </p:blipFill>
        <p:spPr>
          <a:xfrm>
            <a:off x="2219745" y="1304580"/>
            <a:ext cx="7752509" cy="5342382"/>
          </a:xfrm>
          <a:prstGeom prst="rect">
            <a:avLst/>
          </a:prstGeom>
        </p:spPr>
      </p:pic>
    </p:spTree>
    <p:extLst>
      <p:ext uri="{BB962C8B-B14F-4D97-AF65-F5344CB8AC3E}">
        <p14:creationId xmlns:p14="http://schemas.microsoft.com/office/powerpoint/2010/main" val="632338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709204-323F-B45B-0B18-3AFEB88EB9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71B67-B591-D0F7-0B22-22D8CD4EA450}"/>
              </a:ext>
            </a:extLst>
          </p:cNvPr>
          <p:cNvSpPr>
            <a:spLocks noGrp="1"/>
          </p:cNvSpPr>
          <p:nvPr>
            <p:ph type="title"/>
          </p:nvPr>
        </p:nvSpPr>
        <p:spPr>
          <a:xfrm>
            <a:off x="838200" y="365125"/>
            <a:ext cx="3834384" cy="5231003"/>
          </a:xfrm>
        </p:spPr>
        <p:txBody>
          <a:bodyPr>
            <a:normAutofit/>
          </a:bodyPr>
          <a:lstStyle/>
          <a:p>
            <a:r>
              <a:rPr lang="en-US" sz="5400" b="1" dirty="0">
                <a:solidFill>
                  <a:schemeClr val="bg1"/>
                </a:solidFill>
              </a:rPr>
              <a:t>ATESD</a:t>
            </a:r>
            <a:br>
              <a:rPr lang="en-US" sz="5400" b="1" dirty="0">
                <a:solidFill>
                  <a:schemeClr val="bg1"/>
                </a:solidFill>
              </a:rPr>
            </a:br>
            <a:r>
              <a:rPr lang="en-US" sz="5400" b="1" dirty="0">
                <a:solidFill>
                  <a:schemeClr val="bg1"/>
                </a:solidFill>
              </a:rPr>
              <a:t>Application</a:t>
            </a:r>
            <a:br>
              <a:rPr lang="en-US" sz="5400" b="1" dirty="0">
                <a:solidFill>
                  <a:schemeClr val="bg1"/>
                </a:solidFill>
              </a:rPr>
            </a:br>
            <a:r>
              <a:rPr lang="en-US" sz="5400" b="1" dirty="0">
                <a:solidFill>
                  <a:schemeClr val="bg1"/>
                </a:solidFill>
              </a:rPr>
              <a:t>Checklist</a:t>
            </a:r>
          </a:p>
        </p:txBody>
      </p:sp>
      <p:sp>
        <p:nvSpPr>
          <p:cNvPr id="3" name="Content Placeholder 2">
            <a:extLst>
              <a:ext uri="{FF2B5EF4-FFF2-40B4-BE49-F238E27FC236}">
                <a16:creationId xmlns:a16="http://schemas.microsoft.com/office/drawing/2014/main" id="{F6A18215-5716-6FB4-212F-85787B767A11}"/>
              </a:ext>
            </a:extLst>
          </p:cNvPr>
          <p:cNvSpPr>
            <a:spLocks noGrp="1"/>
          </p:cNvSpPr>
          <p:nvPr>
            <p:ph idx="1"/>
          </p:nvPr>
        </p:nvSpPr>
        <p:spPr>
          <a:xfrm>
            <a:off x="838200" y="5349239"/>
            <a:ext cx="1914144" cy="827723"/>
          </a:xfrm>
        </p:spPr>
        <p:txBody>
          <a:bodyPr>
            <a:normAutofit/>
          </a:bodyPr>
          <a:lstStyle/>
          <a:p>
            <a:pPr marL="0" indent="0">
              <a:buNone/>
            </a:pPr>
            <a:endParaRPr lang="en-US" sz="3200" dirty="0">
              <a:solidFill>
                <a:schemeClr val="bg1"/>
              </a:solidFill>
            </a:endParaRPr>
          </a:p>
          <a:p>
            <a:pPr marL="0" indent="0" algn="r">
              <a:buNone/>
            </a:pPr>
            <a:endParaRPr lang="en-US" sz="3000" dirty="0">
              <a:solidFill>
                <a:schemeClr val="bg1"/>
              </a:solidFill>
            </a:endParaRPr>
          </a:p>
        </p:txBody>
      </p:sp>
      <p:pic>
        <p:nvPicPr>
          <p:cNvPr id="7" name="Picture 6">
            <a:extLst>
              <a:ext uri="{FF2B5EF4-FFF2-40B4-BE49-F238E27FC236}">
                <a16:creationId xmlns:a16="http://schemas.microsoft.com/office/drawing/2014/main" id="{D083DC0B-91E6-F91A-D623-B465DEDE98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38183" y="179245"/>
            <a:ext cx="6362470" cy="6499509"/>
          </a:xfrm>
          <a:prstGeom prst="rect">
            <a:avLst/>
          </a:prstGeom>
        </p:spPr>
      </p:pic>
    </p:spTree>
    <p:extLst>
      <p:ext uri="{BB962C8B-B14F-4D97-AF65-F5344CB8AC3E}">
        <p14:creationId xmlns:p14="http://schemas.microsoft.com/office/powerpoint/2010/main" val="991216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3527-1EDC-B8DD-8FC4-54794A913DF9}"/>
              </a:ext>
            </a:extLst>
          </p:cNvPr>
          <p:cNvSpPr>
            <a:spLocks noGrp="1"/>
          </p:cNvSpPr>
          <p:nvPr>
            <p:ph type="title"/>
          </p:nvPr>
        </p:nvSpPr>
        <p:spPr>
          <a:xfrm>
            <a:off x="210312" y="310896"/>
            <a:ext cx="5303520" cy="731520"/>
          </a:xfrm>
        </p:spPr>
        <p:txBody>
          <a:bodyPr>
            <a:normAutofit/>
          </a:bodyPr>
          <a:lstStyle/>
          <a:p>
            <a:r>
              <a:rPr lang="en-US" sz="4400" b="1" i="1" u="sng" dirty="0">
                <a:solidFill>
                  <a:schemeClr val="accent1"/>
                </a:solidFill>
              </a:rPr>
              <a:t>Checklist Item #1</a:t>
            </a:r>
          </a:p>
        </p:txBody>
      </p:sp>
      <p:sp>
        <p:nvSpPr>
          <p:cNvPr id="3" name="Picture Placeholder 2">
            <a:extLst>
              <a:ext uri="{FF2B5EF4-FFF2-40B4-BE49-F238E27FC236}">
                <a16:creationId xmlns:a16="http://schemas.microsoft.com/office/drawing/2014/main" id="{26E613BA-3629-C7AD-C467-70DFED1235E7}"/>
              </a:ext>
            </a:extLst>
          </p:cNvPr>
          <p:cNvSpPr>
            <a:spLocks noGrp="1"/>
          </p:cNvSpPr>
          <p:nvPr>
            <p:ph type="pic" idx="1"/>
          </p:nvPr>
        </p:nvSpPr>
        <p:spPr>
          <a:xfrm>
            <a:off x="6914860" y="434109"/>
            <a:ext cx="4704485" cy="5527964"/>
          </a:xfrm>
        </p:spPr>
        <p:txBody>
          <a:bodyPr>
            <a:normAutofit/>
          </a:bodyPr>
          <a:lstStyle/>
          <a:p>
            <a:endParaRPr lang="en-US" sz="3000" dirty="0">
              <a:solidFill>
                <a:schemeClr val="bg1"/>
              </a:solidFill>
            </a:endParaRPr>
          </a:p>
        </p:txBody>
      </p:sp>
      <p:sp>
        <p:nvSpPr>
          <p:cNvPr id="4" name="Text Placeholder 3">
            <a:extLst>
              <a:ext uri="{FF2B5EF4-FFF2-40B4-BE49-F238E27FC236}">
                <a16:creationId xmlns:a16="http://schemas.microsoft.com/office/drawing/2014/main" id="{CC3AB63F-F694-4378-8373-895980463D35}"/>
              </a:ext>
            </a:extLst>
          </p:cNvPr>
          <p:cNvSpPr>
            <a:spLocks noGrp="1"/>
          </p:cNvSpPr>
          <p:nvPr>
            <p:ph type="body" sz="half" idx="2"/>
          </p:nvPr>
        </p:nvSpPr>
        <p:spPr>
          <a:xfrm>
            <a:off x="572655" y="1682496"/>
            <a:ext cx="5380089" cy="4718304"/>
          </a:xfrm>
        </p:spPr>
        <p:txBody>
          <a:bodyPr>
            <a:normAutofit/>
          </a:bodyPr>
          <a:lstStyle/>
          <a:p>
            <a:r>
              <a:rPr lang="en-US" sz="5400" dirty="0"/>
              <a:t>Pass </a:t>
            </a:r>
          </a:p>
          <a:p>
            <a:r>
              <a:rPr lang="en-US" sz="5400" dirty="0"/>
              <a:t>the </a:t>
            </a:r>
          </a:p>
          <a:p>
            <a:r>
              <a:rPr lang="en-US" sz="5400" dirty="0"/>
              <a:t>Town </a:t>
            </a:r>
          </a:p>
          <a:p>
            <a:r>
              <a:rPr lang="en-US" sz="5400" dirty="0"/>
              <a:t>Ordinance</a:t>
            </a:r>
          </a:p>
        </p:txBody>
      </p:sp>
      <p:pic>
        <p:nvPicPr>
          <p:cNvPr id="6" name="Picture 5" descr="A screenshot of a municipal ordinance document outlining required documents for ATESD Overall Program compliance, including definitions, personal identification information, and specific sections related to automated traffic enforcement safety devices. The document features a yellow header, numbered sections, and detailed legal language specifying requirements for personal data, device operation, and compliance procedures.">
            <a:extLst>
              <a:ext uri="{FF2B5EF4-FFF2-40B4-BE49-F238E27FC236}">
                <a16:creationId xmlns:a16="http://schemas.microsoft.com/office/drawing/2014/main" id="{EF81695F-0174-4F29-A014-D917AA30DB58}"/>
              </a:ext>
            </a:extLst>
          </p:cNvPr>
          <p:cNvPicPr>
            <a:picLocks noChangeAspect="1"/>
          </p:cNvPicPr>
          <p:nvPr/>
        </p:nvPicPr>
        <p:blipFill>
          <a:blip r:embed="rId3"/>
          <a:stretch>
            <a:fillRect/>
          </a:stretch>
        </p:blipFill>
        <p:spPr>
          <a:xfrm>
            <a:off x="6797966" y="105671"/>
            <a:ext cx="5052658" cy="6624314"/>
          </a:xfrm>
          <a:prstGeom prst="rect">
            <a:avLst/>
          </a:prstGeom>
        </p:spPr>
      </p:pic>
    </p:spTree>
    <p:extLst>
      <p:ext uri="{BB962C8B-B14F-4D97-AF65-F5344CB8AC3E}">
        <p14:creationId xmlns:p14="http://schemas.microsoft.com/office/powerpoint/2010/main" val="1321545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2F6908-8069-9294-AFD5-69EAB81106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374E5E-630C-0CAC-2060-D86886F4A57F}"/>
              </a:ext>
            </a:extLst>
          </p:cNvPr>
          <p:cNvSpPr>
            <a:spLocks noGrp="1"/>
          </p:cNvSpPr>
          <p:nvPr>
            <p:ph type="title"/>
          </p:nvPr>
        </p:nvSpPr>
        <p:spPr>
          <a:xfrm>
            <a:off x="210312" y="310896"/>
            <a:ext cx="5303520" cy="731520"/>
          </a:xfrm>
        </p:spPr>
        <p:txBody>
          <a:bodyPr>
            <a:normAutofit/>
          </a:bodyPr>
          <a:lstStyle/>
          <a:p>
            <a:r>
              <a:rPr lang="en-US" sz="4400" b="1" i="1" u="sng" dirty="0">
                <a:solidFill>
                  <a:schemeClr val="accent1"/>
                </a:solidFill>
              </a:rPr>
              <a:t>Checklist Item #2</a:t>
            </a:r>
          </a:p>
        </p:txBody>
      </p:sp>
      <p:pic>
        <p:nvPicPr>
          <p:cNvPr id="7" name="Picture Placeholder 6">
            <a:extLst>
              <a:ext uri="{FF2B5EF4-FFF2-40B4-BE49-F238E27FC236}">
                <a16:creationId xmlns:a16="http://schemas.microsoft.com/office/drawing/2014/main" id="{B6B10521-5806-29B2-9C5F-75833D3AB456}"/>
              </a:ext>
            </a:extLst>
          </p:cNvPr>
          <p:cNvPicPr>
            <a:picLocks noGrp="1" noChangeAspect="1"/>
          </p:cNvPicPr>
          <p:nvPr>
            <p:ph type="pic" idx="1"/>
          </p:nvPr>
        </p:nvPicPr>
        <p:blipFill>
          <a:blip r:embed="rId3"/>
          <a:srcRect l="6884" r="6884"/>
          <a:stretch/>
        </p:blipFill>
        <p:spPr>
          <a:xfrm>
            <a:off x="8777982" y="2266780"/>
            <a:ext cx="3295146" cy="3873436"/>
          </a:xfrm>
          <a:prstGeom prst="rect">
            <a:avLst/>
          </a:prstGeom>
        </p:spPr>
      </p:pic>
      <p:sp>
        <p:nvSpPr>
          <p:cNvPr id="4" name="Text Placeholder 3">
            <a:extLst>
              <a:ext uri="{FF2B5EF4-FFF2-40B4-BE49-F238E27FC236}">
                <a16:creationId xmlns:a16="http://schemas.microsoft.com/office/drawing/2014/main" id="{DC04CFD5-76C9-D81B-2622-E366075B8141}"/>
              </a:ext>
            </a:extLst>
          </p:cNvPr>
          <p:cNvSpPr>
            <a:spLocks noGrp="1"/>
          </p:cNvSpPr>
          <p:nvPr>
            <p:ph type="body" sz="half" idx="2"/>
          </p:nvPr>
        </p:nvSpPr>
        <p:spPr>
          <a:xfrm>
            <a:off x="499503" y="1243769"/>
            <a:ext cx="5380089" cy="4718304"/>
          </a:xfrm>
        </p:spPr>
        <p:txBody>
          <a:bodyPr>
            <a:normAutofit fontScale="92500" lnSpcReduction="10000"/>
          </a:bodyPr>
          <a:lstStyle/>
          <a:p>
            <a:r>
              <a:rPr lang="en-US" sz="5400" dirty="0"/>
              <a:t>Provide</a:t>
            </a:r>
          </a:p>
          <a:p>
            <a:r>
              <a:rPr lang="en-US" sz="5400" dirty="0"/>
              <a:t>Notice of </a:t>
            </a:r>
          </a:p>
          <a:p>
            <a:r>
              <a:rPr lang="en-US" sz="5400" dirty="0"/>
              <a:t>Public </a:t>
            </a:r>
          </a:p>
          <a:p>
            <a:r>
              <a:rPr lang="en-US" sz="5400" dirty="0"/>
              <a:t>Hearing for the </a:t>
            </a:r>
          </a:p>
          <a:p>
            <a:r>
              <a:rPr lang="en-US" sz="5400" dirty="0"/>
              <a:t>Town </a:t>
            </a:r>
          </a:p>
          <a:p>
            <a:r>
              <a:rPr lang="en-US" sz="5400" dirty="0"/>
              <a:t>Meeting</a:t>
            </a:r>
          </a:p>
          <a:p>
            <a:endParaRPr lang="en-US" sz="5400" dirty="0"/>
          </a:p>
        </p:txBody>
      </p:sp>
      <p:pic>
        <p:nvPicPr>
          <p:cNvPr id="6" name="Picture 5">
            <a:extLst>
              <a:ext uri="{FF2B5EF4-FFF2-40B4-BE49-F238E27FC236}">
                <a16:creationId xmlns:a16="http://schemas.microsoft.com/office/drawing/2014/main" id="{43D995B7-1DCE-D7D7-6426-CD19388F5EC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56936" y="449812"/>
            <a:ext cx="2929606" cy="3633936"/>
          </a:xfrm>
          <a:prstGeom prst="rect">
            <a:avLst/>
          </a:prstGeom>
        </p:spPr>
      </p:pic>
    </p:spTree>
    <p:extLst>
      <p:ext uri="{BB962C8B-B14F-4D97-AF65-F5344CB8AC3E}">
        <p14:creationId xmlns:p14="http://schemas.microsoft.com/office/powerpoint/2010/main" val="2361850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00C952-B8E0-4DB5-02CD-6ABD42453B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A76CC8-DE21-8013-AE6D-A2D424D00D87}"/>
              </a:ext>
            </a:extLst>
          </p:cNvPr>
          <p:cNvSpPr>
            <a:spLocks noGrp="1"/>
          </p:cNvSpPr>
          <p:nvPr>
            <p:ph type="title"/>
          </p:nvPr>
        </p:nvSpPr>
        <p:spPr>
          <a:xfrm>
            <a:off x="210312" y="310896"/>
            <a:ext cx="5303520" cy="731520"/>
          </a:xfrm>
        </p:spPr>
        <p:txBody>
          <a:bodyPr>
            <a:normAutofit/>
          </a:bodyPr>
          <a:lstStyle/>
          <a:p>
            <a:r>
              <a:rPr lang="en-US" sz="4400" b="1" i="1" u="sng" dirty="0">
                <a:solidFill>
                  <a:schemeClr val="accent1"/>
                </a:solidFill>
              </a:rPr>
              <a:t>Checklist Item #3</a:t>
            </a:r>
          </a:p>
        </p:txBody>
      </p:sp>
      <p:sp>
        <p:nvSpPr>
          <p:cNvPr id="3" name="Picture Placeholder 2">
            <a:extLst>
              <a:ext uri="{FF2B5EF4-FFF2-40B4-BE49-F238E27FC236}">
                <a16:creationId xmlns:a16="http://schemas.microsoft.com/office/drawing/2014/main" id="{F9D8CBB0-B262-88EB-01D0-57DAF8D4038B}"/>
              </a:ext>
            </a:extLst>
          </p:cNvPr>
          <p:cNvSpPr>
            <a:spLocks noGrp="1"/>
          </p:cNvSpPr>
          <p:nvPr>
            <p:ph type="pic" idx="1"/>
          </p:nvPr>
        </p:nvSpPr>
        <p:spPr>
          <a:xfrm>
            <a:off x="6914860" y="434109"/>
            <a:ext cx="4704485" cy="5527964"/>
          </a:xfrm>
        </p:spPr>
        <p:txBody>
          <a:bodyPr>
            <a:normAutofit/>
          </a:bodyPr>
          <a:lstStyle/>
          <a:p>
            <a:endParaRPr lang="en-US" sz="3000" dirty="0">
              <a:solidFill>
                <a:schemeClr val="bg1"/>
              </a:solidFill>
            </a:endParaRPr>
          </a:p>
        </p:txBody>
      </p:sp>
      <p:sp>
        <p:nvSpPr>
          <p:cNvPr id="4" name="Text Placeholder 3">
            <a:extLst>
              <a:ext uri="{FF2B5EF4-FFF2-40B4-BE49-F238E27FC236}">
                <a16:creationId xmlns:a16="http://schemas.microsoft.com/office/drawing/2014/main" id="{99DB1F9A-413E-A742-C147-16AB0784DCFE}"/>
              </a:ext>
            </a:extLst>
          </p:cNvPr>
          <p:cNvSpPr>
            <a:spLocks noGrp="1"/>
          </p:cNvSpPr>
          <p:nvPr>
            <p:ph type="body" sz="half" idx="2"/>
          </p:nvPr>
        </p:nvSpPr>
        <p:spPr>
          <a:xfrm>
            <a:off x="572655" y="1682496"/>
            <a:ext cx="5380089" cy="4718304"/>
          </a:xfrm>
        </p:spPr>
        <p:txBody>
          <a:bodyPr>
            <a:normAutofit/>
          </a:bodyPr>
          <a:lstStyle/>
          <a:p>
            <a:r>
              <a:rPr lang="en-US" sz="5400" dirty="0"/>
              <a:t>Provide</a:t>
            </a:r>
          </a:p>
          <a:p>
            <a:r>
              <a:rPr lang="en-US" sz="5400" dirty="0"/>
              <a:t>Town </a:t>
            </a:r>
          </a:p>
          <a:p>
            <a:r>
              <a:rPr lang="en-US" sz="5400" dirty="0"/>
              <a:t>Meeting </a:t>
            </a:r>
          </a:p>
          <a:p>
            <a:r>
              <a:rPr lang="en-US" sz="5400" dirty="0"/>
              <a:t>Minutes </a:t>
            </a:r>
          </a:p>
          <a:p>
            <a:endParaRPr lang="en-US" sz="5400" dirty="0"/>
          </a:p>
        </p:txBody>
      </p:sp>
      <p:pic>
        <p:nvPicPr>
          <p:cNvPr id="6" name="Picture 5">
            <a:extLst>
              <a:ext uri="{FF2B5EF4-FFF2-40B4-BE49-F238E27FC236}">
                <a16:creationId xmlns:a16="http://schemas.microsoft.com/office/drawing/2014/main" id="{7D038382-00DA-DEE8-F610-04B82F9651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97966" y="139476"/>
            <a:ext cx="5052658" cy="6556704"/>
          </a:xfrm>
          <a:prstGeom prst="rect">
            <a:avLst/>
          </a:prstGeom>
        </p:spPr>
      </p:pic>
    </p:spTree>
    <p:extLst>
      <p:ext uri="{BB962C8B-B14F-4D97-AF65-F5344CB8AC3E}">
        <p14:creationId xmlns:p14="http://schemas.microsoft.com/office/powerpoint/2010/main" val="2729755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8F1F71-3D26-6E04-9C81-06B467E2F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53464-5BE7-924C-DDD8-3F83769BF610}"/>
              </a:ext>
            </a:extLst>
          </p:cNvPr>
          <p:cNvSpPr>
            <a:spLocks noGrp="1"/>
          </p:cNvSpPr>
          <p:nvPr>
            <p:ph type="title"/>
          </p:nvPr>
        </p:nvSpPr>
        <p:spPr>
          <a:xfrm>
            <a:off x="210312" y="310896"/>
            <a:ext cx="5303520" cy="731520"/>
          </a:xfrm>
        </p:spPr>
        <p:txBody>
          <a:bodyPr>
            <a:normAutofit/>
          </a:bodyPr>
          <a:lstStyle/>
          <a:p>
            <a:r>
              <a:rPr lang="en-US" sz="4400" b="1" i="1" u="sng" dirty="0">
                <a:solidFill>
                  <a:schemeClr val="accent1"/>
                </a:solidFill>
              </a:rPr>
              <a:t>Checklist Item #4</a:t>
            </a:r>
          </a:p>
        </p:txBody>
      </p:sp>
      <p:sp>
        <p:nvSpPr>
          <p:cNvPr id="4" name="Text Placeholder 3">
            <a:extLst>
              <a:ext uri="{FF2B5EF4-FFF2-40B4-BE49-F238E27FC236}">
                <a16:creationId xmlns:a16="http://schemas.microsoft.com/office/drawing/2014/main" id="{C27C8263-0686-1F8C-01ED-73CED44F13E9}"/>
              </a:ext>
            </a:extLst>
          </p:cNvPr>
          <p:cNvSpPr>
            <a:spLocks noGrp="1"/>
          </p:cNvSpPr>
          <p:nvPr>
            <p:ph type="body" sz="half" idx="2"/>
          </p:nvPr>
        </p:nvSpPr>
        <p:spPr>
          <a:xfrm>
            <a:off x="572655" y="1682496"/>
            <a:ext cx="5380089" cy="4718304"/>
          </a:xfrm>
        </p:spPr>
        <p:txBody>
          <a:bodyPr>
            <a:normAutofit/>
          </a:bodyPr>
          <a:lstStyle/>
          <a:p>
            <a:r>
              <a:rPr lang="en-US" sz="5400" dirty="0"/>
              <a:t>CSAP</a:t>
            </a:r>
          </a:p>
          <a:p>
            <a:r>
              <a:rPr lang="en-US" sz="5400" dirty="0"/>
              <a:t>or</a:t>
            </a:r>
          </a:p>
          <a:p>
            <a:r>
              <a:rPr lang="en-US" sz="5400" dirty="0"/>
              <a:t>RTSP </a:t>
            </a:r>
            <a:r>
              <a:rPr lang="en-US" sz="3600" dirty="0"/>
              <a:t>(Town Specific)</a:t>
            </a:r>
          </a:p>
          <a:p>
            <a:r>
              <a:rPr lang="en-US" sz="5400" dirty="0"/>
              <a:t>and/or</a:t>
            </a:r>
          </a:p>
          <a:p>
            <a:r>
              <a:rPr lang="en-US" sz="5400" dirty="0"/>
              <a:t>Vision Zero Plan</a:t>
            </a:r>
          </a:p>
          <a:p>
            <a:endParaRPr lang="en-US" sz="5400" dirty="0"/>
          </a:p>
          <a:p>
            <a:endParaRPr lang="en-US" sz="5400" dirty="0"/>
          </a:p>
          <a:p>
            <a:endParaRPr lang="en-US" sz="5400" dirty="0"/>
          </a:p>
        </p:txBody>
      </p:sp>
      <p:pic>
        <p:nvPicPr>
          <p:cNvPr id="6" name="Picture 5">
            <a:extLst>
              <a:ext uri="{FF2B5EF4-FFF2-40B4-BE49-F238E27FC236}">
                <a16:creationId xmlns:a16="http://schemas.microsoft.com/office/drawing/2014/main" id="{38CEBF22-9BA0-37CD-CB6F-9963D56B53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0773" y="164201"/>
            <a:ext cx="5052658" cy="3508022"/>
          </a:xfrm>
          <a:prstGeom prst="rect">
            <a:avLst/>
          </a:prstGeom>
        </p:spPr>
      </p:pic>
      <p:pic>
        <p:nvPicPr>
          <p:cNvPr id="25" name="Picture 24">
            <a:extLst>
              <a:ext uri="{FF2B5EF4-FFF2-40B4-BE49-F238E27FC236}">
                <a16:creationId xmlns:a16="http://schemas.microsoft.com/office/drawing/2014/main" id="{9671191E-76CA-685C-2E35-6ED602F8C09D}"/>
              </a:ext>
            </a:extLst>
          </p:cNvPr>
          <p:cNvPicPr>
            <a:picLocks noChangeAspect="1"/>
          </p:cNvPicPr>
          <p:nvPr/>
        </p:nvPicPr>
        <p:blipFill>
          <a:blip r:embed="rId4"/>
          <a:stretch>
            <a:fillRect/>
          </a:stretch>
        </p:blipFill>
        <p:spPr>
          <a:xfrm>
            <a:off x="5407092" y="2261515"/>
            <a:ext cx="1597212" cy="2334970"/>
          </a:xfrm>
          <a:prstGeom prst="rect">
            <a:avLst/>
          </a:prstGeom>
        </p:spPr>
      </p:pic>
      <p:pic>
        <p:nvPicPr>
          <p:cNvPr id="27" name="Picture 26">
            <a:extLst>
              <a:ext uri="{FF2B5EF4-FFF2-40B4-BE49-F238E27FC236}">
                <a16:creationId xmlns:a16="http://schemas.microsoft.com/office/drawing/2014/main" id="{1A2916A1-B130-62DA-A2DF-484E4C6624A2}"/>
              </a:ext>
            </a:extLst>
          </p:cNvPr>
          <p:cNvPicPr>
            <a:picLocks noChangeAspect="1"/>
          </p:cNvPicPr>
          <p:nvPr/>
        </p:nvPicPr>
        <p:blipFill>
          <a:blip r:embed="rId5"/>
          <a:stretch>
            <a:fillRect/>
          </a:stretch>
        </p:blipFill>
        <p:spPr>
          <a:xfrm>
            <a:off x="6740773" y="2945778"/>
            <a:ext cx="5052658" cy="2000800"/>
          </a:xfrm>
          <a:prstGeom prst="rect">
            <a:avLst/>
          </a:prstGeom>
        </p:spPr>
      </p:pic>
    </p:spTree>
    <p:extLst>
      <p:ext uri="{BB962C8B-B14F-4D97-AF65-F5344CB8AC3E}">
        <p14:creationId xmlns:p14="http://schemas.microsoft.com/office/powerpoint/2010/main" val="3405309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8FE2A8-6D0F-3022-EC55-F8A9192AA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87E88-34E2-D15C-1351-0528DEB7E833}"/>
              </a:ext>
            </a:extLst>
          </p:cNvPr>
          <p:cNvSpPr>
            <a:spLocks noGrp="1"/>
          </p:cNvSpPr>
          <p:nvPr>
            <p:ph type="title"/>
          </p:nvPr>
        </p:nvSpPr>
        <p:spPr>
          <a:xfrm>
            <a:off x="210312" y="310896"/>
            <a:ext cx="5303520" cy="731520"/>
          </a:xfrm>
        </p:spPr>
        <p:txBody>
          <a:bodyPr>
            <a:normAutofit/>
          </a:bodyPr>
          <a:lstStyle/>
          <a:p>
            <a:r>
              <a:rPr lang="en-US" sz="4400" b="1" i="1" u="sng" dirty="0">
                <a:solidFill>
                  <a:schemeClr val="accent1"/>
                </a:solidFill>
              </a:rPr>
              <a:t>Checklist Item #5</a:t>
            </a:r>
          </a:p>
        </p:txBody>
      </p:sp>
      <p:sp>
        <p:nvSpPr>
          <p:cNvPr id="4" name="Text Placeholder 3">
            <a:extLst>
              <a:ext uri="{FF2B5EF4-FFF2-40B4-BE49-F238E27FC236}">
                <a16:creationId xmlns:a16="http://schemas.microsoft.com/office/drawing/2014/main" id="{5C283A0A-1754-F82F-99E6-DE5B903B5BD7}"/>
              </a:ext>
            </a:extLst>
          </p:cNvPr>
          <p:cNvSpPr>
            <a:spLocks noGrp="1"/>
          </p:cNvSpPr>
          <p:nvPr>
            <p:ph type="body" sz="half" idx="2"/>
          </p:nvPr>
        </p:nvSpPr>
        <p:spPr>
          <a:xfrm>
            <a:off x="561897" y="2051334"/>
            <a:ext cx="3679305" cy="4718304"/>
          </a:xfrm>
        </p:spPr>
        <p:txBody>
          <a:bodyPr>
            <a:normAutofit/>
          </a:bodyPr>
          <a:lstStyle/>
          <a:p>
            <a:r>
              <a:rPr lang="en-US" sz="5400" dirty="0"/>
              <a:t>ATESD</a:t>
            </a:r>
          </a:p>
          <a:p>
            <a:r>
              <a:rPr lang="en-US" sz="5400" dirty="0"/>
              <a:t>Self</a:t>
            </a:r>
          </a:p>
          <a:p>
            <a:r>
              <a:rPr lang="en-US" sz="5400" dirty="0"/>
              <a:t>Certification</a:t>
            </a:r>
          </a:p>
          <a:p>
            <a:endParaRPr lang="en-US" sz="5400" dirty="0"/>
          </a:p>
          <a:p>
            <a:endParaRPr lang="en-US" sz="5400" dirty="0"/>
          </a:p>
          <a:p>
            <a:endParaRPr lang="en-US" sz="5400" dirty="0"/>
          </a:p>
        </p:txBody>
      </p:sp>
      <p:pic>
        <p:nvPicPr>
          <p:cNvPr id="6" name="Picture 5">
            <a:extLst>
              <a:ext uri="{FF2B5EF4-FFF2-40B4-BE49-F238E27FC236}">
                <a16:creationId xmlns:a16="http://schemas.microsoft.com/office/drawing/2014/main" id="{1DF5CE14-9767-60CB-7694-A3C73447C7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54617" y="88362"/>
            <a:ext cx="5084124" cy="6681276"/>
          </a:xfrm>
          <a:prstGeom prst="rect">
            <a:avLst/>
          </a:prstGeom>
        </p:spPr>
      </p:pic>
      <p:pic>
        <p:nvPicPr>
          <p:cNvPr id="25" name="Picture 24">
            <a:extLst>
              <a:ext uri="{FF2B5EF4-FFF2-40B4-BE49-F238E27FC236}">
                <a16:creationId xmlns:a16="http://schemas.microsoft.com/office/drawing/2014/main" id="{B3A69915-7A4B-5AF6-70AB-F70A57A870D1}"/>
              </a:ext>
            </a:extLst>
          </p:cNvPr>
          <p:cNvPicPr>
            <a:picLocks noChangeAspect="1"/>
          </p:cNvPicPr>
          <p:nvPr/>
        </p:nvPicPr>
        <p:blipFill>
          <a:blip r:embed="rId4"/>
          <a:stretch>
            <a:fillRect/>
          </a:stretch>
        </p:blipFill>
        <p:spPr>
          <a:xfrm>
            <a:off x="5407092" y="2261515"/>
            <a:ext cx="1597212" cy="2334970"/>
          </a:xfrm>
          <a:prstGeom prst="rect">
            <a:avLst/>
          </a:prstGeom>
        </p:spPr>
      </p:pic>
    </p:spTree>
    <p:extLst>
      <p:ext uri="{BB962C8B-B14F-4D97-AF65-F5344CB8AC3E}">
        <p14:creationId xmlns:p14="http://schemas.microsoft.com/office/powerpoint/2010/main" val="3265385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28BF3B-6308-5DEA-07D7-DD2CCA06C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1D0489-73A7-7A8B-5941-C8E97C633E63}"/>
              </a:ext>
            </a:extLst>
          </p:cNvPr>
          <p:cNvSpPr>
            <a:spLocks noGrp="1"/>
          </p:cNvSpPr>
          <p:nvPr>
            <p:ph type="title"/>
          </p:nvPr>
        </p:nvSpPr>
        <p:spPr>
          <a:xfrm>
            <a:off x="210312" y="310896"/>
            <a:ext cx="5303520" cy="731520"/>
          </a:xfrm>
        </p:spPr>
        <p:txBody>
          <a:bodyPr>
            <a:normAutofit/>
          </a:bodyPr>
          <a:lstStyle/>
          <a:p>
            <a:r>
              <a:rPr lang="en-US" sz="4400" b="1" i="1" u="sng" dirty="0">
                <a:solidFill>
                  <a:schemeClr val="accent1"/>
                </a:solidFill>
              </a:rPr>
              <a:t>Checklist Item #6</a:t>
            </a:r>
          </a:p>
        </p:txBody>
      </p:sp>
      <p:sp>
        <p:nvSpPr>
          <p:cNvPr id="4" name="Text Placeholder 3">
            <a:extLst>
              <a:ext uri="{FF2B5EF4-FFF2-40B4-BE49-F238E27FC236}">
                <a16:creationId xmlns:a16="http://schemas.microsoft.com/office/drawing/2014/main" id="{A7855D07-5D44-D4AC-201F-01479A1083E4}"/>
              </a:ext>
            </a:extLst>
          </p:cNvPr>
          <p:cNvSpPr>
            <a:spLocks noGrp="1"/>
          </p:cNvSpPr>
          <p:nvPr>
            <p:ph type="body" sz="half" idx="2"/>
          </p:nvPr>
        </p:nvSpPr>
        <p:spPr>
          <a:xfrm>
            <a:off x="572655" y="1143000"/>
            <a:ext cx="5380089" cy="5257800"/>
          </a:xfrm>
        </p:spPr>
        <p:txBody>
          <a:bodyPr>
            <a:normAutofit lnSpcReduction="10000"/>
          </a:bodyPr>
          <a:lstStyle/>
          <a:p>
            <a:r>
              <a:rPr lang="en-US" sz="6000" dirty="0"/>
              <a:t>ATESD</a:t>
            </a:r>
          </a:p>
          <a:p>
            <a:r>
              <a:rPr lang="en-US" sz="6000" dirty="0"/>
              <a:t>Location </a:t>
            </a:r>
          </a:p>
          <a:p>
            <a:r>
              <a:rPr lang="en-US" sz="6000" dirty="0"/>
              <a:t>Justification </a:t>
            </a:r>
          </a:p>
          <a:p>
            <a:endParaRPr lang="en-US" sz="6000" dirty="0"/>
          </a:p>
          <a:p>
            <a:r>
              <a:rPr lang="en-US" sz="4400" dirty="0"/>
              <a:t>Data Must Be Within Three Years and 0.5 Mile From Site</a:t>
            </a:r>
          </a:p>
          <a:p>
            <a:endParaRPr lang="en-US" sz="5400" dirty="0"/>
          </a:p>
          <a:p>
            <a:endParaRPr lang="en-US" sz="5400" dirty="0"/>
          </a:p>
          <a:p>
            <a:endParaRPr lang="en-US" sz="5400" dirty="0"/>
          </a:p>
        </p:txBody>
      </p:sp>
      <p:pic>
        <p:nvPicPr>
          <p:cNvPr id="25" name="Picture 24">
            <a:extLst>
              <a:ext uri="{FF2B5EF4-FFF2-40B4-BE49-F238E27FC236}">
                <a16:creationId xmlns:a16="http://schemas.microsoft.com/office/drawing/2014/main" id="{1399A830-6044-3FD1-94CC-5ADB00C28906}"/>
              </a:ext>
            </a:extLst>
          </p:cNvPr>
          <p:cNvPicPr>
            <a:picLocks noChangeAspect="1"/>
          </p:cNvPicPr>
          <p:nvPr/>
        </p:nvPicPr>
        <p:blipFill>
          <a:blip r:embed="rId3"/>
          <a:stretch>
            <a:fillRect/>
          </a:stretch>
        </p:blipFill>
        <p:spPr>
          <a:xfrm>
            <a:off x="5407092" y="2261515"/>
            <a:ext cx="1597212" cy="2334970"/>
          </a:xfrm>
          <a:prstGeom prst="rect">
            <a:avLst/>
          </a:prstGeom>
        </p:spPr>
      </p:pic>
      <p:sp>
        <p:nvSpPr>
          <p:cNvPr id="3" name="TextBox 2">
            <a:extLst>
              <a:ext uri="{FF2B5EF4-FFF2-40B4-BE49-F238E27FC236}">
                <a16:creationId xmlns:a16="http://schemas.microsoft.com/office/drawing/2014/main" id="{FBF1349E-F34A-5036-36FF-A72DF648103E}"/>
              </a:ext>
            </a:extLst>
          </p:cNvPr>
          <p:cNvSpPr txBox="1"/>
          <p:nvPr/>
        </p:nvSpPr>
        <p:spPr>
          <a:xfrm>
            <a:off x="6678170" y="416565"/>
            <a:ext cx="5449824" cy="553690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4000" dirty="0">
                <a:solidFill>
                  <a:schemeClr val="bg1"/>
                </a:solidFill>
              </a:rPr>
              <a:t>Crash History</a:t>
            </a:r>
          </a:p>
          <a:p>
            <a:pPr marL="285750" indent="-285750">
              <a:lnSpc>
                <a:spcPct val="150000"/>
              </a:lnSpc>
              <a:buFont typeface="Arial" panose="020B0604020202020204" pitchFamily="34" charset="0"/>
              <a:buChar char="•"/>
            </a:pPr>
            <a:r>
              <a:rPr lang="en-US" sz="4000" dirty="0">
                <a:solidFill>
                  <a:schemeClr val="bg1"/>
                </a:solidFill>
              </a:rPr>
              <a:t>Speed Data – 50</a:t>
            </a:r>
            <a:r>
              <a:rPr lang="en-US" sz="4000" baseline="30000" dirty="0">
                <a:solidFill>
                  <a:schemeClr val="bg1"/>
                </a:solidFill>
              </a:rPr>
              <a:t>th</a:t>
            </a:r>
            <a:r>
              <a:rPr lang="en-US" sz="4000" dirty="0">
                <a:solidFill>
                  <a:schemeClr val="bg1"/>
                </a:solidFill>
              </a:rPr>
              <a:t> and 85</a:t>
            </a:r>
            <a:r>
              <a:rPr lang="en-US" sz="4000" baseline="30000" dirty="0">
                <a:solidFill>
                  <a:schemeClr val="bg1"/>
                </a:solidFill>
              </a:rPr>
              <a:t>th</a:t>
            </a:r>
            <a:r>
              <a:rPr lang="en-US" sz="4000" dirty="0">
                <a:solidFill>
                  <a:schemeClr val="bg1"/>
                </a:solidFill>
              </a:rPr>
              <a:t> Percentile Speed</a:t>
            </a:r>
          </a:p>
          <a:p>
            <a:pPr marL="285750" indent="-285750">
              <a:lnSpc>
                <a:spcPct val="150000"/>
              </a:lnSpc>
              <a:buFont typeface="Arial" panose="020B0604020202020204" pitchFamily="34" charset="0"/>
              <a:buChar char="•"/>
            </a:pPr>
            <a:r>
              <a:rPr lang="en-US" sz="4000" dirty="0">
                <a:solidFill>
                  <a:schemeClr val="bg1"/>
                </a:solidFill>
              </a:rPr>
              <a:t>Enforcement Data</a:t>
            </a:r>
          </a:p>
          <a:p>
            <a:pPr marL="285750" indent="-285750">
              <a:lnSpc>
                <a:spcPct val="150000"/>
              </a:lnSpc>
              <a:buFont typeface="Arial" panose="020B0604020202020204" pitchFamily="34" charset="0"/>
              <a:buChar char="•"/>
            </a:pPr>
            <a:r>
              <a:rPr lang="en-US" sz="4000" dirty="0">
                <a:solidFill>
                  <a:schemeClr val="bg1"/>
                </a:solidFill>
              </a:rPr>
              <a:t>Traffic Data (ADT)</a:t>
            </a:r>
          </a:p>
          <a:p>
            <a:pPr marL="285750" indent="-285750">
              <a:lnSpc>
                <a:spcPct val="150000"/>
              </a:lnSpc>
              <a:buFont typeface="Arial" panose="020B0604020202020204" pitchFamily="34" charset="0"/>
              <a:buChar char="•"/>
            </a:pPr>
            <a:r>
              <a:rPr lang="en-US" sz="4000" dirty="0">
                <a:solidFill>
                  <a:schemeClr val="bg1"/>
                </a:solidFill>
              </a:rPr>
              <a:t>RSA Recommendations</a:t>
            </a:r>
          </a:p>
        </p:txBody>
      </p:sp>
    </p:spTree>
    <p:extLst>
      <p:ext uri="{BB962C8B-B14F-4D97-AF65-F5344CB8AC3E}">
        <p14:creationId xmlns:p14="http://schemas.microsoft.com/office/powerpoint/2010/main" val="3310195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20B195-8537-2AF4-0666-328B10355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F7423E-CFB2-2CD8-9BCD-2F7E27FFFDCF}"/>
              </a:ext>
            </a:extLst>
          </p:cNvPr>
          <p:cNvSpPr>
            <a:spLocks noGrp="1"/>
          </p:cNvSpPr>
          <p:nvPr>
            <p:ph type="title"/>
          </p:nvPr>
        </p:nvSpPr>
        <p:spPr>
          <a:xfrm>
            <a:off x="210312" y="310896"/>
            <a:ext cx="5303520" cy="731520"/>
          </a:xfrm>
        </p:spPr>
        <p:txBody>
          <a:bodyPr>
            <a:normAutofit/>
          </a:bodyPr>
          <a:lstStyle/>
          <a:p>
            <a:r>
              <a:rPr lang="en-US" sz="4400" b="1" i="1" u="sng" dirty="0">
                <a:solidFill>
                  <a:schemeClr val="accent1"/>
                </a:solidFill>
              </a:rPr>
              <a:t>Checklist Item #6 </a:t>
            </a:r>
            <a:r>
              <a:rPr lang="en-US" sz="3100" b="1" i="1" u="sng" dirty="0">
                <a:solidFill>
                  <a:schemeClr val="accent1"/>
                </a:solidFill>
              </a:rPr>
              <a:t>(cont.)</a:t>
            </a:r>
          </a:p>
        </p:txBody>
      </p:sp>
      <p:sp>
        <p:nvSpPr>
          <p:cNvPr id="4" name="Text Placeholder 3">
            <a:extLst>
              <a:ext uri="{FF2B5EF4-FFF2-40B4-BE49-F238E27FC236}">
                <a16:creationId xmlns:a16="http://schemas.microsoft.com/office/drawing/2014/main" id="{6EBC3976-0246-CFED-CB99-71FCF3B92E95}"/>
              </a:ext>
            </a:extLst>
          </p:cNvPr>
          <p:cNvSpPr>
            <a:spLocks noGrp="1"/>
          </p:cNvSpPr>
          <p:nvPr>
            <p:ph type="body" sz="half" idx="2"/>
          </p:nvPr>
        </p:nvSpPr>
        <p:spPr>
          <a:xfrm>
            <a:off x="572655" y="1143000"/>
            <a:ext cx="5380089" cy="5257800"/>
          </a:xfrm>
        </p:spPr>
        <p:txBody>
          <a:bodyPr>
            <a:normAutofit/>
          </a:bodyPr>
          <a:lstStyle/>
          <a:p>
            <a:endParaRPr lang="en-US" sz="6000" dirty="0"/>
          </a:p>
          <a:p>
            <a:r>
              <a:rPr lang="en-US" sz="6000" dirty="0"/>
              <a:t>ATESD</a:t>
            </a:r>
          </a:p>
          <a:p>
            <a:r>
              <a:rPr lang="en-US" sz="6000" dirty="0"/>
              <a:t>Location </a:t>
            </a:r>
          </a:p>
          <a:p>
            <a:r>
              <a:rPr lang="en-US" sz="6000" dirty="0"/>
              <a:t>Justification </a:t>
            </a:r>
          </a:p>
          <a:p>
            <a:endParaRPr lang="en-US" sz="6000" dirty="0"/>
          </a:p>
          <a:p>
            <a:endParaRPr lang="en-US" sz="5400" dirty="0"/>
          </a:p>
          <a:p>
            <a:endParaRPr lang="en-US" sz="5400" dirty="0"/>
          </a:p>
          <a:p>
            <a:endParaRPr lang="en-US" sz="5400" dirty="0"/>
          </a:p>
        </p:txBody>
      </p:sp>
      <p:pic>
        <p:nvPicPr>
          <p:cNvPr id="25" name="Picture 24">
            <a:extLst>
              <a:ext uri="{FF2B5EF4-FFF2-40B4-BE49-F238E27FC236}">
                <a16:creationId xmlns:a16="http://schemas.microsoft.com/office/drawing/2014/main" id="{2ACE0E07-4F0D-3E2D-0D1A-77B313BF6D28}"/>
              </a:ext>
            </a:extLst>
          </p:cNvPr>
          <p:cNvPicPr>
            <a:picLocks noChangeAspect="1"/>
          </p:cNvPicPr>
          <p:nvPr/>
        </p:nvPicPr>
        <p:blipFill>
          <a:blip r:embed="rId3"/>
          <a:stretch>
            <a:fillRect/>
          </a:stretch>
        </p:blipFill>
        <p:spPr>
          <a:xfrm>
            <a:off x="5407092" y="2261515"/>
            <a:ext cx="1597212" cy="2334970"/>
          </a:xfrm>
          <a:prstGeom prst="rect">
            <a:avLst/>
          </a:prstGeom>
        </p:spPr>
      </p:pic>
      <p:sp>
        <p:nvSpPr>
          <p:cNvPr id="3" name="TextBox 2">
            <a:extLst>
              <a:ext uri="{FF2B5EF4-FFF2-40B4-BE49-F238E27FC236}">
                <a16:creationId xmlns:a16="http://schemas.microsoft.com/office/drawing/2014/main" id="{D89055AA-0304-566F-5FB0-5D9A092F1EC2}"/>
              </a:ext>
            </a:extLst>
          </p:cNvPr>
          <p:cNvSpPr txBox="1"/>
          <p:nvPr/>
        </p:nvSpPr>
        <p:spPr>
          <a:xfrm>
            <a:off x="6601968" y="621792"/>
            <a:ext cx="5449824" cy="5016758"/>
          </a:xfrm>
          <a:prstGeom prst="rect">
            <a:avLst/>
          </a:prstGeom>
          <a:noFill/>
        </p:spPr>
        <p:txBody>
          <a:bodyPr wrap="square" rtlCol="0">
            <a:spAutoFit/>
          </a:bodyPr>
          <a:lstStyle/>
          <a:p>
            <a:pPr marL="285750" indent="-285750">
              <a:buFont typeface="Arial" panose="020B0604020202020204" pitchFamily="34" charset="0"/>
              <a:buChar char="•"/>
            </a:pPr>
            <a:r>
              <a:rPr lang="en-US" sz="4000" dirty="0">
                <a:solidFill>
                  <a:schemeClr val="bg1"/>
                </a:solidFill>
              </a:rPr>
              <a:t>Ineffective Speed Reduction Measures</a:t>
            </a:r>
          </a:p>
          <a:p>
            <a:pPr marL="285750" indent="-285750">
              <a:buFont typeface="Arial" panose="020B0604020202020204" pitchFamily="34" charset="0"/>
              <a:buChar char="•"/>
            </a:pPr>
            <a:endParaRPr lang="en-US" sz="4000" dirty="0">
              <a:solidFill>
                <a:schemeClr val="bg1"/>
              </a:solidFill>
            </a:endParaRPr>
          </a:p>
          <a:p>
            <a:pPr marL="285750" indent="-285750">
              <a:buFont typeface="Arial" panose="020B0604020202020204" pitchFamily="34" charset="0"/>
              <a:buChar char="•"/>
            </a:pPr>
            <a:r>
              <a:rPr lang="en-US" sz="4000" dirty="0">
                <a:solidFill>
                  <a:schemeClr val="bg1"/>
                </a:solidFill>
              </a:rPr>
              <a:t>Qualified Census Tract</a:t>
            </a:r>
          </a:p>
          <a:p>
            <a:pPr marL="285750" indent="-285750">
              <a:buFont typeface="Arial" panose="020B0604020202020204" pitchFamily="34" charset="0"/>
              <a:buChar char="•"/>
            </a:pPr>
            <a:endParaRPr lang="en-US" sz="4000" dirty="0">
              <a:solidFill>
                <a:schemeClr val="bg1"/>
              </a:solidFill>
            </a:endParaRPr>
          </a:p>
          <a:p>
            <a:pPr marL="285750" indent="-285750">
              <a:buFont typeface="Arial" panose="020B0604020202020204" pitchFamily="34" charset="0"/>
              <a:buChar char="•"/>
            </a:pPr>
            <a:r>
              <a:rPr lang="en-US" sz="4000" dirty="0">
                <a:solidFill>
                  <a:schemeClr val="bg1"/>
                </a:solidFill>
              </a:rPr>
              <a:t>School Zones</a:t>
            </a:r>
          </a:p>
          <a:p>
            <a:pPr marL="285750" indent="-285750">
              <a:buFont typeface="Arial" panose="020B0604020202020204" pitchFamily="34" charset="0"/>
              <a:buChar char="•"/>
            </a:pPr>
            <a:endParaRPr lang="en-US" sz="4000" dirty="0">
              <a:solidFill>
                <a:schemeClr val="bg1"/>
              </a:solidFill>
            </a:endParaRPr>
          </a:p>
          <a:p>
            <a:pPr marL="285750" indent="-285750">
              <a:buFont typeface="Arial" panose="020B0604020202020204" pitchFamily="34" charset="0"/>
              <a:buChar char="•"/>
            </a:pPr>
            <a:r>
              <a:rPr lang="en-US" sz="4000" dirty="0">
                <a:solidFill>
                  <a:schemeClr val="bg1"/>
                </a:solidFill>
              </a:rPr>
              <a:t>Pedestrian Safety Zones</a:t>
            </a:r>
          </a:p>
        </p:txBody>
      </p:sp>
    </p:spTree>
    <p:extLst>
      <p:ext uri="{BB962C8B-B14F-4D97-AF65-F5344CB8AC3E}">
        <p14:creationId xmlns:p14="http://schemas.microsoft.com/office/powerpoint/2010/main" val="2211732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FA2D7B-7FF1-E349-9E98-EA575451856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B97F7EF-4CC0-FBA7-96BF-D0EF599EC3E4}"/>
              </a:ext>
            </a:extLst>
          </p:cNvPr>
          <p:cNvSpPr>
            <a:spLocks noGrp="1"/>
          </p:cNvSpPr>
          <p:nvPr>
            <p:ph type="ctrTitle"/>
          </p:nvPr>
        </p:nvSpPr>
        <p:spPr>
          <a:xfrm>
            <a:off x="-615697" y="2924933"/>
            <a:ext cx="4017265" cy="850392"/>
          </a:xfrm>
        </p:spPr>
        <p:txBody>
          <a:bodyPr>
            <a:normAutofit fontScale="90000"/>
          </a:bodyPr>
          <a:lstStyle/>
          <a:p>
            <a:r>
              <a:rPr lang="en-US" b="1" dirty="0">
                <a:solidFill>
                  <a:srgbClr val="0070C0"/>
                </a:solidFill>
              </a:rPr>
              <a:t> Crash</a:t>
            </a:r>
            <a:br>
              <a:rPr lang="en-US" b="1" dirty="0">
                <a:solidFill>
                  <a:srgbClr val="0070C0"/>
                </a:solidFill>
              </a:rPr>
            </a:br>
            <a:r>
              <a:rPr lang="en-US" b="1" dirty="0">
                <a:solidFill>
                  <a:srgbClr val="0070C0"/>
                </a:solidFill>
              </a:rPr>
              <a:t>History</a:t>
            </a:r>
          </a:p>
        </p:txBody>
      </p:sp>
      <p:pic>
        <p:nvPicPr>
          <p:cNvPr id="4" name="Picture 3">
            <a:extLst>
              <a:ext uri="{FF2B5EF4-FFF2-40B4-BE49-F238E27FC236}">
                <a16:creationId xmlns:a16="http://schemas.microsoft.com/office/drawing/2014/main" id="{7A5AC146-8997-F1C4-8AE2-ED1EBE935F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315066" y="65109"/>
            <a:ext cx="6295277" cy="6435173"/>
          </a:xfrm>
          <a:prstGeom prst="rect">
            <a:avLst/>
          </a:prstGeom>
        </p:spPr>
      </p:pic>
    </p:spTree>
    <p:extLst>
      <p:ext uri="{BB962C8B-B14F-4D97-AF65-F5344CB8AC3E}">
        <p14:creationId xmlns:p14="http://schemas.microsoft.com/office/powerpoint/2010/main" val="62970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B0093A-7D16-6D55-9414-72E12A2E80B9}"/>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0BDB404-CEE0-546C-32FE-CC3B664930DA}"/>
              </a:ext>
            </a:extLst>
          </p:cNvPr>
          <p:cNvSpPr>
            <a:spLocks noGrp="1"/>
          </p:cNvSpPr>
          <p:nvPr>
            <p:ph type="ctrTitle"/>
          </p:nvPr>
        </p:nvSpPr>
        <p:spPr>
          <a:xfrm>
            <a:off x="-259081" y="3429000"/>
            <a:ext cx="3322321" cy="484632"/>
          </a:xfrm>
        </p:spPr>
        <p:txBody>
          <a:bodyPr>
            <a:normAutofit fontScale="90000"/>
          </a:bodyPr>
          <a:lstStyle/>
          <a:p>
            <a:r>
              <a:rPr lang="en-US" b="1" dirty="0">
                <a:solidFill>
                  <a:srgbClr val="0070C0"/>
                </a:solidFill>
              </a:rPr>
              <a:t> Speed Data</a:t>
            </a:r>
          </a:p>
        </p:txBody>
      </p:sp>
      <p:pic>
        <p:nvPicPr>
          <p:cNvPr id="4" name="Picture 3">
            <a:extLst>
              <a:ext uri="{FF2B5EF4-FFF2-40B4-BE49-F238E27FC236}">
                <a16:creationId xmlns:a16="http://schemas.microsoft.com/office/drawing/2014/main" id="{B954F7BD-3DC4-6A10-AE5C-10684A2D06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13946" y="169164"/>
            <a:ext cx="6126031" cy="6519672"/>
          </a:xfrm>
          <a:prstGeom prst="rect">
            <a:avLst/>
          </a:prstGeom>
        </p:spPr>
      </p:pic>
    </p:spTree>
    <p:extLst>
      <p:ext uri="{BB962C8B-B14F-4D97-AF65-F5344CB8AC3E}">
        <p14:creationId xmlns:p14="http://schemas.microsoft.com/office/powerpoint/2010/main" val="2365119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73218DE-021F-3EB2-C635-DE1D81E84F57}"/>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F40A868-39E1-DDBF-1AD9-1A234871E579}"/>
              </a:ext>
            </a:extLst>
          </p:cNvPr>
          <p:cNvSpPr>
            <a:spLocks noGrp="1"/>
          </p:cNvSpPr>
          <p:nvPr>
            <p:ph type="ctrTitle"/>
          </p:nvPr>
        </p:nvSpPr>
        <p:spPr>
          <a:xfrm>
            <a:off x="374904" y="1892808"/>
            <a:ext cx="2615184" cy="2487168"/>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More</a:t>
            </a:r>
            <a:br>
              <a:rPr lang="en-US" b="1" dirty="0">
                <a:solidFill>
                  <a:srgbClr val="0070C0"/>
                </a:solidFill>
              </a:rPr>
            </a:br>
            <a:r>
              <a:rPr lang="en-US" b="1" dirty="0">
                <a:solidFill>
                  <a:srgbClr val="0070C0"/>
                </a:solidFill>
              </a:rPr>
              <a:t>Speed Data</a:t>
            </a:r>
          </a:p>
        </p:txBody>
      </p:sp>
      <p:pic>
        <p:nvPicPr>
          <p:cNvPr id="4" name="Picture 3">
            <a:extLst>
              <a:ext uri="{FF2B5EF4-FFF2-40B4-BE49-F238E27FC236}">
                <a16:creationId xmlns:a16="http://schemas.microsoft.com/office/drawing/2014/main" id="{0AEA4E1B-09EA-910F-00FF-1D57B8C22C9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75304" y="-1"/>
            <a:ext cx="6099048" cy="6872923"/>
          </a:xfrm>
          <a:prstGeom prst="rect">
            <a:avLst/>
          </a:prstGeom>
        </p:spPr>
      </p:pic>
    </p:spTree>
    <p:extLst>
      <p:ext uri="{BB962C8B-B14F-4D97-AF65-F5344CB8AC3E}">
        <p14:creationId xmlns:p14="http://schemas.microsoft.com/office/powerpoint/2010/main" val="3605142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7AFA97-AC1D-6FD3-0974-1A12B130A6D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1397E2B-69B6-8475-DD98-86A2BD7371B7}"/>
              </a:ext>
            </a:extLst>
          </p:cNvPr>
          <p:cNvSpPr>
            <a:spLocks noGrp="1"/>
          </p:cNvSpPr>
          <p:nvPr>
            <p:ph type="ctrTitle"/>
          </p:nvPr>
        </p:nvSpPr>
        <p:spPr>
          <a:xfrm>
            <a:off x="182880" y="2423160"/>
            <a:ext cx="3831336" cy="1554480"/>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Enforcement Data</a:t>
            </a:r>
          </a:p>
        </p:txBody>
      </p:sp>
      <p:pic>
        <p:nvPicPr>
          <p:cNvPr id="4" name="Picture 3">
            <a:extLst>
              <a:ext uri="{FF2B5EF4-FFF2-40B4-BE49-F238E27FC236}">
                <a16:creationId xmlns:a16="http://schemas.microsoft.com/office/drawing/2014/main" id="{C4429302-E974-AB0C-9BD3-27601EC33A5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11970" y="1158217"/>
            <a:ext cx="6632814" cy="4977406"/>
          </a:xfrm>
          <a:prstGeom prst="rect">
            <a:avLst/>
          </a:prstGeom>
        </p:spPr>
      </p:pic>
    </p:spTree>
    <p:extLst>
      <p:ext uri="{BB962C8B-B14F-4D97-AF65-F5344CB8AC3E}">
        <p14:creationId xmlns:p14="http://schemas.microsoft.com/office/powerpoint/2010/main" val="29642393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5289F3-87EC-04A6-A44A-DE9F534E423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4FF2688-D055-3F3B-6153-A8431D28228D}"/>
              </a:ext>
            </a:extLst>
          </p:cNvPr>
          <p:cNvSpPr>
            <a:spLocks noGrp="1"/>
          </p:cNvSpPr>
          <p:nvPr>
            <p:ph type="ctrTitle"/>
          </p:nvPr>
        </p:nvSpPr>
        <p:spPr>
          <a:xfrm>
            <a:off x="301752" y="1024128"/>
            <a:ext cx="5230368" cy="3657600"/>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Road </a:t>
            </a:r>
            <a:br>
              <a:rPr lang="en-US" b="1" dirty="0">
                <a:solidFill>
                  <a:srgbClr val="0070C0"/>
                </a:solidFill>
              </a:rPr>
            </a:br>
            <a:r>
              <a:rPr lang="en-US" b="1" dirty="0">
                <a:solidFill>
                  <a:srgbClr val="0070C0"/>
                </a:solidFill>
              </a:rPr>
              <a:t>Safety </a:t>
            </a:r>
            <a:br>
              <a:rPr lang="en-US" b="1" dirty="0">
                <a:solidFill>
                  <a:srgbClr val="0070C0"/>
                </a:solidFill>
              </a:rPr>
            </a:br>
            <a:r>
              <a:rPr lang="en-US" b="1" dirty="0">
                <a:solidFill>
                  <a:srgbClr val="0070C0"/>
                </a:solidFill>
              </a:rPr>
              <a:t>Assessment</a:t>
            </a:r>
            <a:br>
              <a:rPr lang="en-US" b="1" dirty="0">
                <a:solidFill>
                  <a:srgbClr val="0070C0"/>
                </a:solidFill>
              </a:rPr>
            </a:br>
            <a:r>
              <a:rPr lang="en-US" b="1" dirty="0">
                <a:solidFill>
                  <a:srgbClr val="0070C0"/>
                </a:solidFill>
              </a:rPr>
              <a:t>(RSA)</a:t>
            </a:r>
            <a:br>
              <a:rPr lang="en-US" b="1" dirty="0">
                <a:solidFill>
                  <a:srgbClr val="0070C0"/>
                </a:solidFill>
              </a:rPr>
            </a:br>
            <a:r>
              <a:rPr lang="en-US" b="1" dirty="0">
                <a:solidFill>
                  <a:srgbClr val="0070C0"/>
                </a:solidFill>
              </a:rPr>
              <a:t>Recommendations</a:t>
            </a:r>
          </a:p>
        </p:txBody>
      </p:sp>
      <p:pic>
        <p:nvPicPr>
          <p:cNvPr id="4" name="Picture 3">
            <a:extLst>
              <a:ext uri="{FF2B5EF4-FFF2-40B4-BE49-F238E27FC236}">
                <a16:creationId xmlns:a16="http://schemas.microsoft.com/office/drawing/2014/main" id="{7587B43D-3C94-9CF6-CF96-5C3C8F9E67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05598" y="544068"/>
            <a:ext cx="4453092" cy="5929884"/>
          </a:xfrm>
          <a:prstGeom prst="rect">
            <a:avLst/>
          </a:prstGeom>
        </p:spPr>
      </p:pic>
    </p:spTree>
    <p:extLst>
      <p:ext uri="{BB962C8B-B14F-4D97-AF65-F5344CB8AC3E}">
        <p14:creationId xmlns:p14="http://schemas.microsoft.com/office/powerpoint/2010/main" val="3006052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B9B36E-D99F-E7EF-40ED-87500D0F85C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E0BD52E-9102-DA9F-D403-8AE4A81C0B0D}"/>
              </a:ext>
            </a:extLst>
          </p:cNvPr>
          <p:cNvSpPr>
            <a:spLocks noGrp="1"/>
          </p:cNvSpPr>
          <p:nvPr>
            <p:ph type="ctrTitle"/>
          </p:nvPr>
        </p:nvSpPr>
        <p:spPr>
          <a:xfrm>
            <a:off x="283464" y="1865376"/>
            <a:ext cx="4030920" cy="2414016"/>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Qualified </a:t>
            </a:r>
            <a:br>
              <a:rPr lang="en-US" b="1" dirty="0">
                <a:solidFill>
                  <a:srgbClr val="0070C0"/>
                </a:solidFill>
              </a:rPr>
            </a:br>
            <a:r>
              <a:rPr lang="en-US" b="1" dirty="0">
                <a:solidFill>
                  <a:srgbClr val="0070C0"/>
                </a:solidFill>
              </a:rPr>
              <a:t>Census</a:t>
            </a:r>
            <a:br>
              <a:rPr lang="en-US" b="1" dirty="0">
                <a:solidFill>
                  <a:srgbClr val="0070C0"/>
                </a:solidFill>
              </a:rPr>
            </a:br>
            <a:r>
              <a:rPr lang="en-US" b="1" dirty="0">
                <a:solidFill>
                  <a:srgbClr val="0070C0"/>
                </a:solidFill>
              </a:rPr>
              <a:t>Tract</a:t>
            </a:r>
          </a:p>
        </p:txBody>
      </p:sp>
      <p:sp>
        <p:nvSpPr>
          <p:cNvPr id="2" name="TextBox 1">
            <a:extLst>
              <a:ext uri="{FF2B5EF4-FFF2-40B4-BE49-F238E27FC236}">
                <a16:creationId xmlns:a16="http://schemas.microsoft.com/office/drawing/2014/main" id="{AD1A8736-487B-492A-4F67-8043A6887814}"/>
              </a:ext>
            </a:extLst>
          </p:cNvPr>
          <p:cNvSpPr txBox="1"/>
          <p:nvPr/>
        </p:nvSpPr>
        <p:spPr>
          <a:xfrm>
            <a:off x="4425696" y="164592"/>
            <a:ext cx="4636008" cy="6524863"/>
          </a:xfrm>
          <a:prstGeom prst="rect">
            <a:avLst/>
          </a:prstGeom>
          <a:noFill/>
        </p:spPr>
        <p:txBody>
          <a:bodyPr wrap="square" rtlCol="0">
            <a:spAutoFit/>
          </a:bodyPr>
          <a:lstStyle/>
          <a:p>
            <a:pPr marL="285750" indent="-285750">
              <a:buFont typeface="Arial" panose="020B0604020202020204" pitchFamily="34" charset="0"/>
              <a:buChar char="•"/>
            </a:pPr>
            <a:r>
              <a:rPr lang="en-US" sz="4000" dirty="0"/>
              <a:t>6 of 16 Towns in this COG Have QCT</a:t>
            </a:r>
          </a:p>
          <a:p>
            <a:pPr marL="285750" indent="-285750">
              <a:buFont typeface="Arial" panose="020B0604020202020204" pitchFamily="34" charset="0"/>
              <a:buChar char="•"/>
            </a:pPr>
            <a:endParaRPr lang="en-US" sz="4000" dirty="0"/>
          </a:p>
          <a:p>
            <a:pPr marL="285750" indent="-285750">
              <a:buFont typeface="Arial" panose="020B0604020202020204" pitchFamily="34" charset="0"/>
              <a:buChar char="•"/>
            </a:pPr>
            <a:r>
              <a:rPr lang="en-US" sz="4000" dirty="0"/>
              <a:t>No More than Two ATESDs in a QCT</a:t>
            </a:r>
          </a:p>
          <a:p>
            <a:pPr marL="285750" indent="-285750">
              <a:buFont typeface="Arial" panose="020B0604020202020204" pitchFamily="34" charset="0"/>
              <a:buChar char="•"/>
            </a:pPr>
            <a:endParaRPr lang="en-US" sz="4000" dirty="0"/>
          </a:p>
          <a:p>
            <a:pPr marL="285750" indent="-285750">
              <a:buFont typeface="Arial" panose="020B0604020202020204" pitchFamily="34" charset="0"/>
              <a:buChar char="•"/>
            </a:pPr>
            <a:r>
              <a:rPr lang="en-US" sz="4000" dirty="0"/>
              <a:t>No ATESDs on a Road in a Neighboring Town to Leads to a QCT</a:t>
            </a:r>
          </a:p>
          <a:p>
            <a:endParaRPr lang="en-US" dirty="0"/>
          </a:p>
        </p:txBody>
      </p:sp>
    </p:spTree>
    <p:extLst>
      <p:ext uri="{BB962C8B-B14F-4D97-AF65-F5344CB8AC3E}">
        <p14:creationId xmlns:p14="http://schemas.microsoft.com/office/powerpoint/2010/main" val="22891895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9D6A71-EF9F-D609-D66D-B7ABCD82E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D5949-3A17-78D2-5844-64624EBC3218}"/>
              </a:ext>
            </a:extLst>
          </p:cNvPr>
          <p:cNvSpPr>
            <a:spLocks noGrp="1"/>
          </p:cNvSpPr>
          <p:nvPr>
            <p:ph type="title"/>
          </p:nvPr>
        </p:nvSpPr>
        <p:spPr>
          <a:xfrm>
            <a:off x="3152393" y="205549"/>
            <a:ext cx="6137911" cy="886968"/>
          </a:xfrm>
        </p:spPr>
        <p:txBody>
          <a:bodyPr>
            <a:normAutofit fontScale="90000"/>
          </a:bodyPr>
          <a:lstStyle/>
          <a:p>
            <a:r>
              <a:rPr lang="en-US" sz="4800" b="1" dirty="0">
                <a:solidFill>
                  <a:srgbClr val="0070C0"/>
                </a:solidFill>
              </a:rPr>
              <a:t>Qualified Census Tract Map </a:t>
            </a:r>
            <a:endParaRPr lang="en-US" sz="4800" b="1" u="sng" dirty="0"/>
          </a:p>
        </p:txBody>
      </p:sp>
      <p:sp>
        <p:nvSpPr>
          <p:cNvPr id="7" name="Content Placeholder 6">
            <a:extLst>
              <a:ext uri="{FF2B5EF4-FFF2-40B4-BE49-F238E27FC236}">
                <a16:creationId xmlns:a16="http://schemas.microsoft.com/office/drawing/2014/main" id="{5CDF918C-2B44-18AA-BA58-E5A53D444387}"/>
              </a:ext>
            </a:extLst>
          </p:cNvPr>
          <p:cNvSpPr>
            <a:spLocks noGrp="1"/>
          </p:cNvSpPr>
          <p:nvPr>
            <p:ph idx="1"/>
          </p:nvPr>
        </p:nvSpPr>
        <p:spPr>
          <a:xfrm>
            <a:off x="5047488" y="1578737"/>
            <a:ext cx="2130552" cy="579247"/>
          </a:xfrm>
        </p:spPr>
        <p:txBody>
          <a:bodyPr>
            <a:normAutofit fontScale="25000" lnSpcReduction="20000"/>
          </a:bodyPr>
          <a:lstStyle/>
          <a:p>
            <a:pPr>
              <a:lnSpc>
                <a:spcPct val="120000"/>
              </a:lnSpc>
            </a:pPr>
            <a:r>
              <a:rPr lang="en-US" dirty="0"/>
              <a:t>Once Equipment is Deployed, 30 Days of Warnings</a:t>
            </a:r>
          </a:p>
          <a:p>
            <a:pPr>
              <a:lnSpc>
                <a:spcPct val="120000"/>
              </a:lnSpc>
            </a:pPr>
            <a:r>
              <a:rPr lang="en-US" dirty="0"/>
              <a:t>First Offense - </a:t>
            </a:r>
            <a:r>
              <a:rPr lang="en-US" b="1" dirty="0"/>
              <a:t>$50 + $15 </a:t>
            </a:r>
            <a:r>
              <a:rPr lang="en-US" dirty="0"/>
              <a:t>Maximum Admin Fee That Vendor Keeps</a:t>
            </a:r>
          </a:p>
          <a:p>
            <a:pPr marL="0" indent="0">
              <a:lnSpc>
                <a:spcPct val="120000"/>
              </a:lnSpc>
              <a:buNone/>
            </a:pPr>
            <a:r>
              <a:rPr lang="en-US" dirty="0"/>
              <a:t>             Second and Subsequent Offenses - </a:t>
            </a:r>
            <a:r>
              <a:rPr lang="en-US" b="1" dirty="0"/>
              <a:t>$75 + $15 </a:t>
            </a:r>
            <a:r>
              <a:rPr lang="en-US" dirty="0"/>
              <a:t>Admin Fee</a:t>
            </a:r>
          </a:p>
          <a:p>
            <a:pPr>
              <a:lnSpc>
                <a:spcPct val="120000"/>
              </a:lnSpc>
            </a:pPr>
            <a:r>
              <a:rPr lang="en-US" dirty="0"/>
              <a:t>Each Ticket is Reviewed By Vendor and </a:t>
            </a:r>
            <a:r>
              <a:rPr lang="en-US" u="sng" dirty="0">
                <a:solidFill>
                  <a:srgbClr val="FF0000"/>
                </a:solidFill>
              </a:rPr>
              <a:t>ANY</a:t>
            </a:r>
            <a:r>
              <a:rPr lang="en-US" dirty="0">
                <a:solidFill>
                  <a:srgbClr val="FF0000"/>
                </a:solidFill>
              </a:rPr>
              <a:t> </a:t>
            </a:r>
            <a:r>
              <a:rPr lang="en-US" dirty="0"/>
              <a:t>Municipal Employee</a:t>
            </a:r>
          </a:p>
          <a:p>
            <a:pPr>
              <a:lnSpc>
                <a:spcPct val="120000"/>
              </a:lnSpc>
            </a:pPr>
            <a:r>
              <a:rPr lang="en-US" dirty="0"/>
              <a:t> There is an Appeal Process</a:t>
            </a:r>
          </a:p>
          <a:p>
            <a:pPr>
              <a:lnSpc>
                <a:spcPct val="120000"/>
              </a:lnSpc>
            </a:pPr>
            <a:r>
              <a:rPr lang="en-US" dirty="0"/>
              <a:t>No Points Against License </a:t>
            </a:r>
          </a:p>
          <a:p>
            <a:pPr>
              <a:lnSpc>
                <a:spcPct val="120000"/>
              </a:lnSpc>
            </a:pPr>
            <a:r>
              <a:rPr lang="en-US" dirty="0"/>
              <a:t>No Reporting to Insurance Companies</a:t>
            </a:r>
          </a:p>
          <a:p>
            <a:pPr>
              <a:lnSpc>
                <a:spcPct val="120000"/>
              </a:lnSpc>
            </a:pPr>
            <a:endParaRPr lang="en-US" dirty="0"/>
          </a:p>
          <a:p>
            <a:pPr>
              <a:lnSpc>
                <a:spcPct val="120000"/>
              </a:lnSpc>
            </a:pPr>
            <a:endParaRPr lang="en-US" dirty="0"/>
          </a:p>
          <a:p>
            <a:endParaRPr lang="en-US" b="1" i="1" u="sng" dirty="0"/>
          </a:p>
        </p:txBody>
      </p:sp>
      <p:pic>
        <p:nvPicPr>
          <p:cNvPr id="4" name="Picture 3">
            <a:extLst>
              <a:ext uri="{FF2B5EF4-FFF2-40B4-BE49-F238E27FC236}">
                <a16:creationId xmlns:a16="http://schemas.microsoft.com/office/drawing/2014/main" id="{63A2B1C5-5D54-BD18-7DC9-3F324EF152D8}"/>
              </a:ext>
            </a:extLst>
          </p:cNvPr>
          <p:cNvPicPr>
            <a:picLocks noChangeAspect="1"/>
          </p:cNvPicPr>
          <p:nvPr/>
        </p:nvPicPr>
        <p:blipFill>
          <a:blip r:embed="rId3"/>
          <a:stretch>
            <a:fillRect/>
          </a:stretch>
        </p:blipFill>
        <p:spPr>
          <a:xfrm>
            <a:off x="1554086" y="999533"/>
            <a:ext cx="9083827" cy="4858933"/>
          </a:xfrm>
          <a:prstGeom prst="rect">
            <a:avLst/>
          </a:prstGeom>
        </p:spPr>
      </p:pic>
    </p:spTree>
    <p:extLst>
      <p:ext uri="{BB962C8B-B14F-4D97-AF65-F5344CB8AC3E}">
        <p14:creationId xmlns:p14="http://schemas.microsoft.com/office/powerpoint/2010/main" val="3881195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1EE9F54-3DD2-A84F-B499-41FB6290C700}"/>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7295218-43ED-3D86-3076-BB72E115A95B}"/>
              </a:ext>
            </a:extLst>
          </p:cNvPr>
          <p:cNvSpPr>
            <a:spLocks noGrp="1"/>
          </p:cNvSpPr>
          <p:nvPr>
            <p:ph type="ctrTitle"/>
          </p:nvPr>
        </p:nvSpPr>
        <p:spPr>
          <a:xfrm>
            <a:off x="118872" y="2651760"/>
            <a:ext cx="2761488" cy="2414016"/>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Scaled Roadway Plan or Aerial Image</a:t>
            </a:r>
          </a:p>
        </p:txBody>
      </p:sp>
      <p:pic>
        <p:nvPicPr>
          <p:cNvPr id="3" name="Picture 2">
            <a:extLst>
              <a:ext uri="{FF2B5EF4-FFF2-40B4-BE49-F238E27FC236}">
                <a16:creationId xmlns:a16="http://schemas.microsoft.com/office/drawing/2014/main" id="{2CB117F4-FEA2-5BDE-0085-CA42BC83E889}"/>
              </a:ext>
            </a:extLst>
          </p:cNvPr>
          <p:cNvPicPr>
            <a:picLocks noChangeAspect="1"/>
          </p:cNvPicPr>
          <p:nvPr/>
        </p:nvPicPr>
        <p:blipFill>
          <a:blip r:embed="rId3"/>
          <a:stretch>
            <a:fillRect/>
          </a:stretch>
        </p:blipFill>
        <p:spPr>
          <a:xfrm>
            <a:off x="2880360" y="635508"/>
            <a:ext cx="7484029" cy="5586984"/>
          </a:xfrm>
          <a:prstGeom prst="rect">
            <a:avLst/>
          </a:prstGeom>
        </p:spPr>
      </p:pic>
    </p:spTree>
    <p:extLst>
      <p:ext uri="{BB962C8B-B14F-4D97-AF65-F5344CB8AC3E}">
        <p14:creationId xmlns:p14="http://schemas.microsoft.com/office/powerpoint/2010/main" val="9665618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BE5E8E0-2CC1-64CE-CC6C-0B627EDE915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85C8199-5B56-C150-CBE5-C399F87617D4}"/>
              </a:ext>
            </a:extLst>
          </p:cNvPr>
          <p:cNvSpPr>
            <a:spLocks noGrp="1"/>
          </p:cNvSpPr>
          <p:nvPr>
            <p:ph type="ctrTitle"/>
          </p:nvPr>
        </p:nvSpPr>
        <p:spPr>
          <a:xfrm>
            <a:off x="36576" y="2651760"/>
            <a:ext cx="2761488" cy="2414016"/>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Scaled Roadway Plan or Aerial Image</a:t>
            </a:r>
          </a:p>
        </p:txBody>
      </p:sp>
      <p:pic>
        <p:nvPicPr>
          <p:cNvPr id="3" name="Picture 2">
            <a:extLst>
              <a:ext uri="{FF2B5EF4-FFF2-40B4-BE49-F238E27FC236}">
                <a16:creationId xmlns:a16="http://schemas.microsoft.com/office/drawing/2014/main" id="{2DA85F67-2EEE-2F42-5699-F9D0314CC3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98064" y="1536192"/>
            <a:ext cx="8451266" cy="4184527"/>
          </a:xfrm>
          <a:prstGeom prst="rect">
            <a:avLst/>
          </a:prstGeom>
        </p:spPr>
      </p:pic>
    </p:spTree>
    <p:extLst>
      <p:ext uri="{BB962C8B-B14F-4D97-AF65-F5344CB8AC3E}">
        <p14:creationId xmlns:p14="http://schemas.microsoft.com/office/powerpoint/2010/main" val="4291331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B72859-6E7F-DC22-6AA7-E2CEA8DB1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A87EF-7DF4-49E9-19CE-DE4862CAE98B}"/>
              </a:ext>
            </a:extLst>
          </p:cNvPr>
          <p:cNvSpPr>
            <a:spLocks noGrp="1"/>
          </p:cNvSpPr>
          <p:nvPr>
            <p:ph type="title"/>
          </p:nvPr>
        </p:nvSpPr>
        <p:spPr>
          <a:xfrm>
            <a:off x="210312" y="310896"/>
            <a:ext cx="5303520" cy="731520"/>
          </a:xfrm>
        </p:spPr>
        <p:txBody>
          <a:bodyPr>
            <a:normAutofit/>
          </a:bodyPr>
          <a:lstStyle/>
          <a:p>
            <a:r>
              <a:rPr lang="en-US" sz="4400" b="1" u="sng" dirty="0">
                <a:solidFill>
                  <a:schemeClr val="accent1"/>
                </a:solidFill>
              </a:rPr>
              <a:t>OSTA Timelines</a:t>
            </a:r>
          </a:p>
        </p:txBody>
      </p:sp>
      <p:sp>
        <p:nvSpPr>
          <p:cNvPr id="4" name="Text Placeholder 3">
            <a:extLst>
              <a:ext uri="{FF2B5EF4-FFF2-40B4-BE49-F238E27FC236}">
                <a16:creationId xmlns:a16="http://schemas.microsoft.com/office/drawing/2014/main" id="{364F76F7-E62C-6CDB-00BB-97067CBE3718}"/>
              </a:ext>
            </a:extLst>
          </p:cNvPr>
          <p:cNvSpPr>
            <a:spLocks noGrp="1"/>
          </p:cNvSpPr>
          <p:nvPr>
            <p:ph type="body" sz="half" idx="2"/>
          </p:nvPr>
        </p:nvSpPr>
        <p:spPr>
          <a:xfrm>
            <a:off x="572655" y="1143000"/>
            <a:ext cx="5380089" cy="5257800"/>
          </a:xfrm>
        </p:spPr>
        <p:txBody>
          <a:bodyPr>
            <a:normAutofit/>
          </a:bodyPr>
          <a:lstStyle/>
          <a:p>
            <a:endParaRPr lang="en-US" sz="6000" dirty="0"/>
          </a:p>
          <a:p>
            <a:r>
              <a:rPr lang="en-US" sz="6000" dirty="0"/>
              <a:t>Submit </a:t>
            </a:r>
          </a:p>
          <a:p>
            <a:r>
              <a:rPr lang="en-US" sz="6000" dirty="0"/>
              <a:t>Your </a:t>
            </a:r>
          </a:p>
          <a:p>
            <a:r>
              <a:rPr lang="en-US" sz="6000" dirty="0"/>
              <a:t>Plan!</a:t>
            </a:r>
            <a:endParaRPr lang="en-US" sz="4400" dirty="0"/>
          </a:p>
          <a:p>
            <a:endParaRPr lang="en-US" sz="5400" dirty="0"/>
          </a:p>
          <a:p>
            <a:endParaRPr lang="en-US" sz="5400" dirty="0"/>
          </a:p>
          <a:p>
            <a:endParaRPr lang="en-US" sz="5400" dirty="0"/>
          </a:p>
        </p:txBody>
      </p:sp>
      <p:pic>
        <p:nvPicPr>
          <p:cNvPr id="25" name="Picture 24">
            <a:extLst>
              <a:ext uri="{FF2B5EF4-FFF2-40B4-BE49-F238E27FC236}">
                <a16:creationId xmlns:a16="http://schemas.microsoft.com/office/drawing/2014/main" id="{0F5B0AC6-85AE-326C-27FA-B711D54D09A8}"/>
              </a:ext>
            </a:extLst>
          </p:cNvPr>
          <p:cNvPicPr>
            <a:picLocks noChangeAspect="1"/>
          </p:cNvPicPr>
          <p:nvPr/>
        </p:nvPicPr>
        <p:blipFill>
          <a:blip r:embed="rId3"/>
          <a:stretch>
            <a:fillRect/>
          </a:stretch>
        </p:blipFill>
        <p:spPr>
          <a:xfrm>
            <a:off x="5407092" y="2261515"/>
            <a:ext cx="1597212" cy="2334970"/>
          </a:xfrm>
          <a:prstGeom prst="rect">
            <a:avLst/>
          </a:prstGeom>
        </p:spPr>
      </p:pic>
      <p:sp>
        <p:nvSpPr>
          <p:cNvPr id="5" name="TextBox 4">
            <a:extLst>
              <a:ext uri="{FF2B5EF4-FFF2-40B4-BE49-F238E27FC236}">
                <a16:creationId xmlns:a16="http://schemas.microsoft.com/office/drawing/2014/main" id="{CDBFE6B8-61BC-0E2C-2744-C5D455B8F497}"/>
              </a:ext>
            </a:extLst>
          </p:cNvPr>
          <p:cNvSpPr txBox="1"/>
          <p:nvPr/>
        </p:nvSpPr>
        <p:spPr>
          <a:xfrm>
            <a:off x="6931152" y="384048"/>
            <a:ext cx="4688193" cy="5632311"/>
          </a:xfrm>
          <a:prstGeom prst="rect">
            <a:avLst/>
          </a:prstGeom>
          <a:noFill/>
        </p:spPr>
        <p:txBody>
          <a:bodyPr wrap="square" rtlCol="0">
            <a:spAutoFit/>
          </a:bodyPr>
          <a:lstStyle/>
          <a:p>
            <a:pPr marL="285750" indent="-285750">
              <a:buFont typeface="Arial" panose="020B0604020202020204" pitchFamily="34" charset="0"/>
              <a:buChar char="•"/>
            </a:pPr>
            <a:r>
              <a:rPr lang="en-US" sz="3600" dirty="0">
                <a:solidFill>
                  <a:schemeClr val="bg1"/>
                </a:solidFill>
              </a:rPr>
              <a:t>OSTA will Review to Ensure all Required Elements Were Included</a:t>
            </a:r>
          </a:p>
          <a:p>
            <a:pPr marL="285750" indent="-285750">
              <a:buFont typeface="Arial" panose="020B0604020202020204" pitchFamily="34" charset="0"/>
              <a:buChar char="•"/>
            </a:pPr>
            <a:r>
              <a:rPr lang="en-US" sz="3600" dirty="0">
                <a:solidFill>
                  <a:schemeClr val="bg1"/>
                </a:solidFill>
              </a:rPr>
              <a:t>If Not, You Will Be Notified in Writing of Missing Elements</a:t>
            </a:r>
          </a:p>
          <a:p>
            <a:pPr marL="285750" indent="-285750">
              <a:buFont typeface="Arial" panose="020B0604020202020204" pitchFamily="34" charset="0"/>
              <a:buChar char="•"/>
            </a:pPr>
            <a:r>
              <a:rPr lang="en-US" sz="3600" dirty="0">
                <a:solidFill>
                  <a:schemeClr val="bg1"/>
                </a:solidFill>
              </a:rPr>
              <a:t>After Complete Plan is Received, OSTA Has 60 Days to Review </a:t>
            </a:r>
          </a:p>
        </p:txBody>
      </p:sp>
    </p:spTree>
    <p:extLst>
      <p:ext uri="{BB962C8B-B14F-4D97-AF65-F5344CB8AC3E}">
        <p14:creationId xmlns:p14="http://schemas.microsoft.com/office/powerpoint/2010/main" val="1763581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45833F-D2E5-F075-5838-9DECFB3E736D}"/>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B40310B-7823-677F-2BE9-F30302860B07}"/>
              </a:ext>
            </a:extLst>
          </p:cNvPr>
          <p:cNvSpPr>
            <a:spLocks noGrp="1"/>
          </p:cNvSpPr>
          <p:nvPr>
            <p:ph type="ctrTitle"/>
          </p:nvPr>
        </p:nvSpPr>
        <p:spPr>
          <a:xfrm>
            <a:off x="283464" y="1865376"/>
            <a:ext cx="4030920" cy="2414016"/>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OSTA </a:t>
            </a:r>
            <a:br>
              <a:rPr lang="en-US" b="1" dirty="0">
                <a:solidFill>
                  <a:srgbClr val="0070C0"/>
                </a:solidFill>
              </a:rPr>
            </a:br>
            <a:r>
              <a:rPr lang="en-US" b="1" dirty="0">
                <a:solidFill>
                  <a:srgbClr val="0070C0"/>
                </a:solidFill>
              </a:rPr>
              <a:t>Will </a:t>
            </a:r>
            <a:br>
              <a:rPr lang="en-US" b="1" dirty="0">
                <a:solidFill>
                  <a:srgbClr val="0070C0"/>
                </a:solidFill>
              </a:rPr>
            </a:br>
            <a:r>
              <a:rPr lang="en-US" b="1" dirty="0">
                <a:solidFill>
                  <a:srgbClr val="0070C0"/>
                </a:solidFill>
              </a:rPr>
              <a:t>Determine</a:t>
            </a:r>
          </a:p>
        </p:txBody>
      </p:sp>
      <p:sp>
        <p:nvSpPr>
          <p:cNvPr id="2" name="TextBox 1">
            <a:extLst>
              <a:ext uri="{FF2B5EF4-FFF2-40B4-BE49-F238E27FC236}">
                <a16:creationId xmlns:a16="http://schemas.microsoft.com/office/drawing/2014/main" id="{A0C3F1EA-F6D7-775B-C597-71E952A681B9}"/>
              </a:ext>
            </a:extLst>
          </p:cNvPr>
          <p:cNvSpPr txBox="1"/>
          <p:nvPr/>
        </p:nvSpPr>
        <p:spPr>
          <a:xfrm>
            <a:off x="4314384" y="713232"/>
            <a:ext cx="5826312" cy="5016758"/>
          </a:xfrm>
          <a:prstGeom prst="rect">
            <a:avLst/>
          </a:prstGeom>
          <a:noFill/>
        </p:spPr>
        <p:txBody>
          <a:bodyPr wrap="square" rtlCol="0">
            <a:spAutoFit/>
          </a:bodyPr>
          <a:lstStyle/>
          <a:p>
            <a:pPr marL="342900" indent="-342900">
              <a:buAutoNum type="arabicPeriod"/>
            </a:pPr>
            <a:r>
              <a:rPr lang="en-US" sz="4000" dirty="0"/>
              <a:t>If the ATESD plan is likely to improve traffic safety at the proposed location(s) and </a:t>
            </a:r>
          </a:p>
          <a:p>
            <a:pPr marL="342900" indent="-342900">
              <a:buAutoNum type="arabicPeriod"/>
            </a:pPr>
            <a:endParaRPr lang="en-US" sz="4000" dirty="0"/>
          </a:p>
          <a:p>
            <a:pPr marL="342900" indent="-342900">
              <a:buAutoNum type="arabicPeriod"/>
            </a:pPr>
            <a:r>
              <a:rPr lang="en-US" sz="4000" dirty="0"/>
              <a:t>If the ATESD distribution throughout the municipality is equitable. </a:t>
            </a:r>
          </a:p>
        </p:txBody>
      </p:sp>
    </p:spTree>
    <p:extLst>
      <p:ext uri="{BB962C8B-B14F-4D97-AF65-F5344CB8AC3E}">
        <p14:creationId xmlns:p14="http://schemas.microsoft.com/office/powerpoint/2010/main" val="7243598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C1F012-A101-E9B1-A7A5-C02F8C1C6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93A50-0BC1-7F15-348A-34A0A6249D3C}"/>
              </a:ext>
            </a:extLst>
          </p:cNvPr>
          <p:cNvSpPr>
            <a:spLocks noGrp="1"/>
          </p:cNvSpPr>
          <p:nvPr>
            <p:ph type="title"/>
          </p:nvPr>
        </p:nvSpPr>
        <p:spPr>
          <a:xfrm>
            <a:off x="210312" y="310896"/>
            <a:ext cx="5303520" cy="731520"/>
          </a:xfrm>
        </p:spPr>
        <p:txBody>
          <a:bodyPr>
            <a:normAutofit/>
          </a:bodyPr>
          <a:lstStyle/>
          <a:p>
            <a:r>
              <a:rPr lang="en-US" sz="4400" b="1" u="sng" dirty="0">
                <a:solidFill>
                  <a:schemeClr val="accent1"/>
                </a:solidFill>
              </a:rPr>
              <a:t>OSTA Timelines</a:t>
            </a:r>
          </a:p>
        </p:txBody>
      </p:sp>
      <p:sp>
        <p:nvSpPr>
          <p:cNvPr id="4" name="Text Placeholder 3">
            <a:extLst>
              <a:ext uri="{FF2B5EF4-FFF2-40B4-BE49-F238E27FC236}">
                <a16:creationId xmlns:a16="http://schemas.microsoft.com/office/drawing/2014/main" id="{A41BE32B-506C-8FBE-D4B9-FF4065A80310}"/>
              </a:ext>
            </a:extLst>
          </p:cNvPr>
          <p:cNvSpPr>
            <a:spLocks noGrp="1"/>
          </p:cNvSpPr>
          <p:nvPr>
            <p:ph type="body" sz="half" idx="2"/>
          </p:nvPr>
        </p:nvSpPr>
        <p:spPr>
          <a:xfrm>
            <a:off x="572655" y="1143000"/>
            <a:ext cx="5380089" cy="5257800"/>
          </a:xfrm>
        </p:spPr>
        <p:txBody>
          <a:bodyPr>
            <a:normAutofit/>
          </a:bodyPr>
          <a:lstStyle/>
          <a:p>
            <a:r>
              <a:rPr lang="en-US" sz="6000" dirty="0"/>
              <a:t>After </a:t>
            </a:r>
          </a:p>
          <a:p>
            <a:r>
              <a:rPr lang="en-US" sz="6000" dirty="0"/>
              <a:t>Your </a:t>
            </a:r>
          </a:p>
          <a:p>
            <a:r>
              <a:rPr lang="en-US" sz="6000" dirty="0"/>
              <a:t>Plan </a:t>
            </a:r>
          </a:p>
          <a:p>
            <a:r>
              <a:rPr lang="en-US" sz="6000" dirty="0"/>
              <a:t>Has Been</a:t>
            </a:r>
          </a:p>
          <a:p>
            <a:r>
              <a:rPr lang="en-US" sz="6000" dirty="0"/>
              <a:t>Approved</a:t>
            </a:r>
            <a:endParaRPr lang="en-US" sz="4400" dirty="0"/>
          </a:p>
          <a:p>
            <a:endParaRPr lang="en-US" sz="5400" dirty="0"/>
          </a:p>
          <a:p>
            <a:endParaRPr lang="en-US" sz="5400" dirty="0"/>
          </a:p>
          <a:p>
            <a:endParaRPr lang="en-US" sz="5400" dirty="0"/>
          </a:p>
        </p:txBody>
      </p:sp>
      <p:pic>
        <p:nvPicPr>
          <p:cNvPr id="25" name="Picture 24">
            <a:extLst>
              <a:ext uri="{FF2B5EF4-FFF2-40B4-BE49-F238E27FC236}">
                <a16:creationId xmlns:a16="http://schemas.microsoft.com/office/drawing/2014/main" id="{61B8CA5B-496A-0BC8-E27E-E33E09B4CF89}"/>
              </a:ext>
            </a:extLst>
          </p:cNvPr>
          <p:cNvPicPr>
            <a:picLocks noChangeAspect="1"/>
          </p:cNvPicPr>
          <p:nvPr/>
        </p:nvPicPr>
        <p:blipFill>
          <a:blip r:embed="rId3"/>
          <a:stretch>
            <a:fillRect/>
          </a:stretch>
        </p:blipFill>
        <p:spPr>
          <a:xfrm>
            <a:off x="5407092" y="2261515"/>
            <a:ext cx="1597212" cy="2334970"/>
          </a:xfrm>
          <a:prstGeom prst="rect">
            <a:avLst/>
          </a:prstGeom>
        </p:spPr>
      </p:pic>
      <p:sp>
        <p:nvSpPr>
          <p:cNvPr id="5" name="TextBox 4">
            <a:extLst>
              <a:ext uri="{FF2B5EF4-FFF2-40B4-BE49-F238E27FC236}">
                <a16:creationId xmlns:a16="http://schemas.microsoft.com/office/drawing/2014/main" id="{56AFCDCB-591A-0F39-1C07-3B54334FB4E2}"/>
              </a:ext>
            </a:extLst>
          </p:cNvPr>
          <p:cNvSpPr txBox="1"/>
          <p:nvPr/>
        </p:nvSpPr>
        <p:spPr>
          <a:xfrm>
            <a:off x="6931152" y="384048"/>
            <a:ext cx="4688193" cy="6186309"/>
          </a:xfrm>
          <a:prstGeom prst="rect">
            <a:avLst/>
          </a:prstGeom>
          <a:noFill/>
        </p:spPr>
        <p:txBody>
          <a:bodyPr wrap="square" rtlCol="0">
            <a:spAutoFit/>
          </a:bodyPr>
          <a:lstStyle/>
          <a:p>
            <a:pPr marL="285750" indent="-285750">
              <a:buFont typeface="Arial" panose="020B0604020202020204" pitchFamily="34" charset="0"/>
              <a:buChar char="•"/>
            </a:pPr>
            <a:r>
              <a:rPr lang="en-US" sz="3600" dirty="0">
                <a:solidFill>
                  <a:schemeClr val="bg1"/>
                </a:solidFill>
              </a:rPr>
              <a:t>The Plan is Good For Three Years After the First Device Becomes Operational</a:t>
            </a:r>
          </a:p>
          <a:p>
            <a:pPr marL="285750" indent="-285750">
              <a:buFont typeface="Arial" panose="020B0604020202020204" pitchFamily="34" charset="0"/>
              <a:buChar char="•"/>
            </a:pPr>
            <a:r>
              <a:rPr lang="en-US" sz="3600" dirty="0">
                <a:solidFill>
                  <a:schemeClr val="bg1"/>
                </a:solidFill>
              </a:rPr>
              <a:t>Municipality Must Notify OSTA Within 14 Days of First Device Becoming Operational</a:t>
            </a:r>
          </a:p>
          <a:p>
            <a:pPr marL="285750" indent="-285750">
              <a:buFont typeface="Arial" panose="020B0604020202020204" pitchFamily="34" charset="0"/>
              <a:buChar char="•"/>
            </a:pPr>
            <a:r>
              <a:rPr lang="en-US" sz="3600" dirty="0">
                <a:solidFill>
                  <a:schemeClr val="bg1"/>
                </a:solidFill>
              </a:rPr>
              <a:t>You Must Notify Navigational Apps</a:t>
            </a:r>
          </a:p>
          <a:p>
            <a:pPr marL="285750" indent="-285750">
              <a:buFont typeface="Arial" panose="020B0604020202020204" pitchFamily="34" charset="0"/>
              <a:buChar char="•"/>
            </a:pPr>
            <a:endParaRPr lang="en-US" sz="3600" dirty="0">
              <a:solidFill>
                <a:schemeClr val="bg1"/>
              </a:solidFill>
            </a:endParaRPr>
          </a:p>
        </p:txBody>
      </p:sp>
    </p:spTree>
    <p:extLst>
      <p:ext uri="{BB962C8B-B14F-4D97-AF65-F5344CB8AC3E}">
        <p14:creationId xmlns:p14="http://schemas.microsoft.com/office/powerpoint/2010/main" val="4176687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B1F2D0-9A6C-BBF4-0BEE-4048387976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9B7F3-C42F-AA38-5E09-4E631CDDE3EC}"/>
              </a:ext>
            </a:extLst>
          </p:cNvPr>
          <p:cNvSpPr>
            <a:spLocks noGrp="1"/>
          </p:cNvSpPr>
          <p:nvPr>
            <p:ph type="title"/>
          </p:nvPr>
        </p:nvSpPr>
        <p:spPr>
          <a:xfrm>
            <a:off x="838200" y="365125"/>
            <a:ext cx="3834384" cy="5231003"/>
          </a:xfrm>
        </p:spPr>
        <p:txBody>
          <a:bodyPr>
            <a:normAutofit/>
          </a:bodyPr>
          <a:lstStyle/>
          <a:p>
            <a:r>
              <a:rPr lang="en-US" sz="5400" b="1" dirty="0">
                <a:solidFill>
                  <a:schemeClr val="bg1"/>
                </a:solidFill>
              </a:rPr>
              <a:t>Speed </a:t>
            </a:r>
            <a:br>
              <a:rPr lang="en-US" sz="5400" b="1" dirty="0">
                <a:solidFill>
                  <a:schemeClr val="bg1"/>
                </a:solidFill>
              </a:rPr>
            </a:br>
            <a:r>
              <a:rPr lang="en-US" sz="5400" b="1" dirty="0">
                <a:solidFill>
                  <a:schemeClr val="bg1"/>
                </a:solidFill>
              </a:rPr>
              <a:t>Camera </a:t>
            </a:r>
            <a:br>
              <a:rPr lang="en-US" sz="5400" b="1" dirty="0">
                <a:solidFill>
                  <a:schemeClr val="bg1"/>
                </a:solidFill>
              </a:rPr>
            </a:br>
            <a:r>
              <a:rPr lang="en-US" sz="5400" b="1" dirty="0">
                <a:solidFill>
                  <a:schemeClr val="bg1"/>
                </a:solidFill>
              </a:rPr>
              <a:t>Location on </a:t>
            </a:r>
            <a:br>
              <a:rPr lang="en-US" sz="5400" b="1" dirty="0">
                <a:solidFill>
                  <a:schemeClr val="bg1"/>
                </a:solidFill>
              </a:rPr>
            </a:br>
            <a:r>
              <a:rPr lang="en-US" sz="5400" b="1" dirty="0">
                <a:solidFill>
                  <a:schemeClr val="bg1"/>
                </a:solidFill>
              </a:rPr>
              <a:t>Google Maps</a:t>
            </a:r>
          </a:p>
        </p:txBody>
      </p:sp>
      <p:sp>
        <p:nvSpPr>
          <p:cNvPr id="3" name="Content Placeholder 2">
            <a:extLst>
              <a:ext uri="{FF2B5EF4-FFF2-40B4-BE49-F238E27FC236}">
                <a16:creationId xmlns:a16="http://schemas.microsoft.com/office/drawing/2014/main" id="{70534036-C432-2BCD-88D3-44DE03402CF7}"/>
              </a:ext>
            </a:extLst>
          </p:cNvPr>
          <p:cNvSpPr>
            <a:spLocks noGrp="1"/>
          </p:cNvSpPr>
          <p:nvPr>
            <p:ph idx="1"/>
          </p:nvPr>
        </p:nvSpPr>
        <p:spPr>
          <a:xfrm>
            <a:off x="838200" y="5349239"/>
            <a:ext cx="1914144" cy="827723"/>
          </a:xfrm>
        </p:spPr>
        <p:txBody>
          <a:bodyPr>
            <a:normAutofit/>
          </a:bodyPr>
          <a:lstStyle/>
          <a:p>
            <a:pPr marL="0" indent="0">
              <a:buNone/>
            </a:pPr>
            <a:endParaRPr lang="en-US" sz="3200" dirty="0">
              <a:solidFill>
                <a:schemeClr val="bg1"/>
              </a:solidFill>
            </a:endParaRPr>
          </a:p>
          <a:p>
            <a:pPr marL="0" indent="0" algn="r">
              <a:buNone/>
            </a:pPr>
            <a:endParaRPr lang="en-US" sz="3000" dirty="0">
              <a:solidFill>
                <a:schemeClr val="bg1"/>
              </a:solidFill>
            </a:endParaRPr>
          </a:p>
        </p:txBody>
      </p:sp>
      <p:pic>
        <p:nvPicPr>
          <p:cNvPr id="7" name="Picture 6">
            <a:extLst>
              <a:ext uri="{FF2B5EF4-FFF2-40B4-BE49-F238E27FC236}">
                <a16:creationId xmlns:a16="http://schemas.microsoft.com/office/drawing/2014/main" id="{FE97F584-8B54-336D-A0D0-05165E1087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98656" y="129091"/>
            <a:ext cx="3834384" cy="6403359"/>
          </a:xfrm>
          <a:prstGeom prst="rect">
            <a:avLst/>
          </a:prstGeom>
        </p:spPr>
      </p:pic>
    </p:spTree>
    <p:extLst>
      <p:ext uri="{BB962C8B-B14F-4D97-AF65-F5344CB8AC3E}">
        <p14:creationId xmlns:p14="http://schemas.microsoft.com/office/powerpoint/2010/main" val="36118664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77941BB-3C33-5D9D-4F5E-6338B7FDB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1B7BC9-B4D9-4CE8-24BB-B56E75C98032}"/>
              </a:ext>
            </a:extLst>
          </p:cNvPr>
          <p:cNvSpPr>
            <a:spLocks noGrp="1"/>
          </p:cNvSpPr>
          <p:nvPr>
            <p:ph type="title"/>
          </p:nvPr>
        </p:nvSpPr>
        <p:spPr>
          <a:xfrm>
            <a:off x="3605403" y="258554"/>
            <a:ext cx="4981194" cy="886968"/>
          </a:xfrm>
        </p:spPr>
        <p:txBody>
          <a:bodyPr>
            <a:noAutofit/>
          </a:bodyPr>
          <a:lstStyle/>
          <a:p>
            <a:r>
              <a:rPr lang="en-US" sz="5400" b="1" dirty="0">
                <a:solidFill>
                  <a:schemeClr val="accent1"/>
                </a:solidFill>
              </a:rPr>
              <a:t>Potential Pitfalls </a:t>
            </a:r>
          </a:p>
        </p:txBody>
      </p:sp>
      <p:pic>
        <p:nvPicPr>
          <p:cNvPr id="4" name="Content Placeholder 3">
            <a:extLst>
              <a:ext uri="{FF2B5EF4-FFF2-40B4-BE49-F238E27FC236}">
                <a16:creationId xmlns:a16="http://schemas.microsoft.com/office/drawing/2014/main" id="{9A49EE8C-2080-4B52-B67C-CB850FF58A0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772828" y="1072370"/>
            <a:ext cx="6646344" cy="4856944"/>
          </a:xfrm>
          <a:prstGeom prst="rect">
            <a:avLst/>
          </a:prstGeom>
        </p:spPr>
      </p:pic>
    </p:spTree>
    <p:extLst>
      <p:ext uri="{BB962C8B-B14F-4D97-AF65-F5344CB8AC3E}">
        <p14:creationId xmlns:p14="http://schemas.microsoft.com/office/powerpoint/2010/main" val="3706173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0DC8E63-2D31-F6CA-2086-13444048EF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6F626C-7458-D7DC-AC23-DCF8531165EA}"/>
              </a:ext>
            </a:extLst>
          </p:cNvPr>
          <p:cNvSpPr>
            <a:spLocks noGrp="1"/>
          </p:cNvSpPr>
          <p:nvPr>
            <p:ph type="title"/>
          </p:nvPr>
        </p:nvSpPr>
        <p:spPr>
          <a:xfrm>
            <a:off x="3605403" y="384620"/>
            <a:ext cx="4981194" cy="886968"/>
          </a:xfrm>
        </p:spPr>
        <p:txBody>
          <a:bodyPr>
            <a:noAutofit/>
          </a:bodyPr>
          <a:lstStyle/>
          <a:p>
            <a:r>
              <a:rPr lang="en-US" sz="5400" b="1" dirty="0">
                <a:solidFill>
                  <a:schemeClr val="accent1"/>
                </a:solidFill>
              </a:rPr>
              <a:t>Potential Pitfalls </a:t>
            </a:r>
          </a:p>
        </p:txBody>
      </p:sp>
      <p:pic>
        <p:nvPicPr>
          <p:cNvPr id="4" name="Content Placeholder 3">
            <a:extLst>
              <a:ext uri="{FF2B5EF4-FFF2-40B4-BE49-F238E27FC236}">
                <a16:creationId xmlns:a16="http://schemas.microsoft.com/office/drawing/2014/main" id="{F03CC0AB-2497-2921-4CCD-6F0BA50D6C1E}"/>
              </a:ext>
            </a:extLst>
          </p:cNvPr>
          <p:cNvPicPr>
            <a:picLocks noGrp="1" noChangeAspect="1"/>
          </p:cNvPicPr>
          <p:nvPr>
            <p:ph idx="1"/>
          </p:nvPr>
        </p:nvPicPr>
        <p:blipFill>
          <a:blip r:embed="rId3"/>
          <a:stretch>
            <a:fillRect/>
          </a:stretch>
        </p:blipFill>
        <p:spPr>
          <a:xfrm>
            <a:off x="2909136" y="1271588"/>
            <a:ext cx="6373728" cy="4657725"/>
          </a:xfrm>
          <a:prstGeom prst="rect">
            <a:avLst/>
          </a:prstGeom>
        </p:spPr>
      </p:pic>
    </p:spTree>
    <p:extLst>
      <p:ext uri="{BB962C8B-B14F-4D97-AF65-F5344CB8AC3E}">
        <p14:creationId xmlns:p14="http://schemas.microsoft.com/office/powerpoint/2010/main" val="10390577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A7EE4E-8949-3E79-4784-4BFF3DBF5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52AB3D-F40E-5662-892E-2D282935B04F}"/>
              </a:ext>
            </a:extLst>
          </p:cNvPr>
          <p:cNvSpPr>
            <a:spLocks noGrp="1"/>
          </p:cNvSpPr>
          <p:nvPr>
            <p:ph type="title"/>
          </p:nvPr>
        </p:nvSpPr>
        <p:spPr>
          <a:xfrm>
            <a:off x="838200" y="365125"/>
            <a:ext cx="3834384" cy="5231003"/>
          </a:xfrm>
        </p:spPr>
        <p:txBody>
          <a:bodyPr>
            <a:normAutofit/>
          </a:bodyPr>
          <a:lstStyle/>
          <a:p>
            <a:br>
              <a:rPr lang="en-US" sz="5400" b="1" dirty="0">
                <a:solidFill>
                  <a:schemeClr val="bg1"/>
                </a:solidFill>
              </a:rPr>
            </a:br>
            <a:r>
              <a:rPr lang="en-US" sz="5400" b="1" dirty="0">
                <a:solidFill>
                  <a:schemeClr val="bg1"/>
                </a:solidFill>
              </a:rPr>
              <a:t>You Must </a:t>
            </a:r>
            <a:br>
              <a:rPr lang="en-US" sz="5400" b="1" dirty="0">
                <a:solidFill>
                  <a:schemeClr val="bg1"/>
                </a:solidFill>
              </a:rPr>
            </a:br>
            <a:r>
              <a:rPr lang="en-US" sz="5400" b="1" dirty="0">
                <a:solidFill>
                  <a:schemeClr val="bg1"/>
                </a:solidFill>
              </a:rPr>
              <a:t>Adopt a</a:t>
            </a:r>
            <a:br>
              <a:rPr lang="en-US" sz="5400" b="1" dirty="0">
                <a:solidFill>
                  <a:schemeClr val="bg1"/>
                </a:solidFill>
              </a:rPr>
            </a:br>
            <a:r>
              <a:rPr lang="en-US" sz="5400" b="1" dirty="0">
                <a:solidFill>
                  <a:schemeClr val="bg1"/>
                </a:solidFill>
              </a:rPr>
              <a:t>Privacy </a:t>
            </a:r>
            <a:br>
              <a:rPr lang="en-US" sz="5400" b="1" dirty="0">
                <a:solidFill>
                  <a:schemeClr val="bg1"/>
                </a:solidFill>
              </a:rPr>
            </a:br>
            <a:r>
              <a:rPr lang="en-US" sz="5400" b="1" dirty="0">
                <a:solidFill>
                  <a:schemeClr val="bg1"/>
                </a:solidFill>
              </a:rPr>
              <a:t>Policy</a:t>
            </a:r>
          </a:p>
        </p:txBody>
      </p:sp>
      <p:sp>
        <p:nvSpPr>
          <p:cNvPr id="3" name="Content Placeholder 2">
            <a:extLst>
              <a:ext uri="{FF2B5EF4-FFF2-40B4-BE49-F238E27FC236}">
                <a16:creationId xmlns:a16="http://schemas.microsoft.com/office/drawing/2014/main" id="{8A0DC4E3-DEEA-D343-823B-07E5821CB1D1}"/>
              </a:ext>
            </a:extLst>
          </p:cNvPr>
          <p:cNvSpPr>
            <a:spLocks noGrp="1"/>
          </p:cNvSpPr>
          <p:nvPr>
            <p:ph idx="1"/>
          </p:nvPr>
        </p:nvSpPr>
        <p:spPr>
          <a:xfrm>
            <a:off x="838200" y="5349239"/>
            <a:ext cx="1914144" cy="827723"/>
          </a:xfrm>
        </p:spPr>
        <p:txBody>
          <a:bodyPr>
            <a:normAutofit/>
          </a:bodyPr>
          <a:lstStyle/>
          <a:p>
            <a:pPr marL="0" indent="0">
              <a:buNone/>
            </a:pPr>
            <a:endParaRPr lang="en-US" sz="3200" dirty="0">
              <a:solidFill>
                <a:schemeClr val="bg1"/>
              </a:solidFill>
            </a:endParaRPr>
          </a:p>
          <a:p>
            <a:pPr marL="0" indent="0" algn="r">
              <a:buNone/>
            </a:pPr>
            <a:endParaRPr lang="en-US" sz="3000" dirty="0">
              <a:solidFill>
                <a:schemeClr val="bg1"/>
              </a:solidFill>
            </a:endParaRPr>
          </a:p>
        </p:txBody>
      </p:sp>
      <p:pic>
        <p:nvPicPr>
          <p:cNvPr id="7" name="Picture 6">
            <a:extLst>
              <a:ext uri="{FF2B5EF4-FFF2-40B4-BE49-F238E27FC236}">
                <a16:creationId xmlns:a16="http://schemas.microsoft.com/office/drawing/2014/main" id="{D7B0190A-C952-685A-E309-2B7287E991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38183" y="221973"/>
            <a:ext cx="6858122" cy="5231004"/>
          </a:xfrm>
          <a:prstGeom prst="rect">
            <a:avLst/>
          </a:prstGeom>
        </p:spPr>
      </p:pic>
      <p:pic>
        <p:nvPicPr>
          <p:cNvPr id="5" name="Picture 4">
            <a:extLst>
              <a:ext uri="{FF2B5EF4-FFF2-40B4-BE49-F238E27FC236}">
                <a16:creationId xmlns:a16="http://schemas.microsoft.com/office/drawing/2014/main" id="{3299D331-F3BA-68A2-8139-26C00D885FD4}"/>
              </a:ext>
            </a:extLst>
          </p:cNvPr>
          <p:cNvPicPr>
            <a:picLocks noChangeAspect="1"/>
          </p:cNvPicPr>
          <p:nvPr/>
        </p:nvPicPr>
        <p:blipFill>
          <a:blip r:embed="rId4"/>
          <a:stretch>
            <a:fillRect/>
          </a:stretch>
        </p:blipFill>
        <p:spPr>
          <a:xfrm>
            <a:off x="4338183" y="5452977"/>
            <a:ext cx="6858122" cy="1252005"/>
          </a:xfrm>
          <a:prstGeom prst="rect">
            <a:avLst/>
          </a:prstGeom>
        </p:spPr>
      </p:pic>
    </p:spTree>
    <p:extLst>
      <p:ext uri="{BB962C8B-B14F-4D97-AF65-F5344CB8AC3E}">
        <p14:creationId xmlns:p14="http://schemas.microsoft.com/office/powerpoint/2010/main" val="1718682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F5C31C8-A7A3-3E48-804C-9BC76A4A32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D9ED2F-EB2D-7F87-BBE1-636A9C8203B8}"/>
              </a:ext>
            </a:extLst>
          </p:cNvPr>
          <p:cNvSpPr>
            <a:spLocks noGrp="1"/>
          </p:cNvSpPr>
          <p:nvPr>
            <p:ph type="title"/>
          </p:nvPr>
        </p:nvSpPr>
        <p:spPr>
          <a:xfrm>
            <a:off x="1773936" y="379476"/>
            <a:ext cx="8595360" cy="886968"/>
          </a:xfrm>
        </p:spPr>
        <p:txBody>
          <a:bodyPr>
            <a:normAutofit/>
          </a:bodyPr>
          <a:lstStyle/>
          <a:p>
            <a:r>
              <a:rPr lang="en-US" sz="4800" b="1" u="sng" dirty="0">
                <a:solidFill>
                  <a:schemeClr val="accent1"/>
                </a:solidFill>
              </a:rPr>
              <a:t>ATESD</a:t>
            </a:r>
            <a:r>
              <a:rPr lang="en-US" sz="4800" b="1" dirty="0">
                <a:solidFill>
                  <a:schemeClr val="accent1"/>
                </a:solidFill>
              </a:rPr>
              <a:t>                  vs           </a:t>
            </a:r>
            <a:r>
              <a:rPr lang="en-US" sz="4800" b="1" u="sng" dirty="0">
                <a:solidFill>
                  <a:schemeClr val="accent1"/>
                </a:solidFill>
              </a:rPr>
              <a:t>FLOCK </a:t>
            </a:r>
            <a:r>
              <a:rPr lang="en-US" sz="4800" b="1" dirty="0">
                <a:solidFill>
                  <a:schemeClr val="accent1"/>
                </a:solidFill>
              </a:rPr>
              <a:t>      </a:t>
            </a:r>
            <a:endParaRPr lang="en-US" sz="4800" b="1" u="sng" dirty="0">
              <a:solidFill>
                <a:schemeClr val="accent1"/>
              </a:solidFill>
            </a:endParaRPr>
          </a:p>
        </p:txBody>
      </p:sp>
      <p:sp>
        <p:nvSpPr>
          <p:cNvPr id="7" name="Content Placeholder 6">
            <a:extLst>
              <a:ext uri="{FF2B5EF4-FFF2-40B4-BE49-F238E27FC236}">
                <a16:creationId xmlns:a16="http://schemas.microsoft.com/office/drawing/2014/main" id="{5EBD5EA8-06E2-EE4C-8889-ADCE9F3CE4E2}"/>
              </a:ext>
            </a:extLst>
          </p:cNvPr>
          <p:cNvSpPr>
            <a:spLocks noGrp="1"/>
          </p:cNvSpPr>
          <p:nvPr>
            <p:ph idx="1"/>
          </p:nvPr>
        </p:nvSpPr>
        <p:spPr>
          <a:xfrm>
            <a:off x="813816" y="1297257"/>
            <a:ext cx="10515600" cy="4554903"/>
          </a:xfrm>
        </p:spPr>
        <p:txBody>
          <a:bodyPr>
            <a:normAutofit lnSpcReduction="10000"/>
          </a:bodyPr>
          <a:lstStyle/>
          <a:p>
            <a:pPr marL="0" indent="0">
              <a:buNone/>
            </a:pPr>
            <a:r>
              <a:rPr lang="en-US" dirty="0"/>
              <a:t>Only Captures Violations			Records Each Vehicle </a:t>
            </a:r>
          </a:p>
          <a:p>
            <a:pPr marL="0" indent="0">
              <a:buNone/>
            </a:pPr>
            <a:endParaRPr lang="en-US" dirty="0"/>
          </a:p>
          <a:p>
            <a:pPr marL="0" indent="0">
              <a:buNone/>
            </a:pPr>
            <a:r>
              <a:rPr lang="en-US" dirty="0"/>
              <a:t>Records Plate and Metadata		Records </a:t>
            </a:r>
            <a:r>
              <a:rPr lang="en-US"/>
              <a:t>Vehicle ID’s and </a:t>
            </a:r>
            <a:r>
              <a:rPr lang="en-US" dirty="0"/>
              <a:t>								Metadata</a:t>
            </a:r>
          </a:p>
          <a:p>
            <a:pPr marL="0" indent="0">
              <a:buNone/>
            </a:pPr>
            <a:endParaRPr lang="en-US" dirty="0"/>
          </a:p>
          <a:p>
            <a:pPr marL="0" indent="0">
              <a:buNone/>
            </a:pPr>
            <a:r>
              <a:rPr lang="en-US" dirty="0"/>
              <a:t>Data is subject to FOI, but </a:t>
            </a:r>
            <a:r>
              <a:rPr lang="en-US" dirty="0">
                <a:solidFill>
                  <a:srgbClr val="FF0000"/>
                </a:solidFill>
              </a:rPr>
              <a:t>Personal	</a:t>
            </a:r>
            <a:r>
              <a:rPr lang="en-US" dirty="0"/>
              <a:t>Governed by POST Gen. Notice</a:t>
            </a:r>
            <a:endParaRPr lang="en-US" dirty="0">
              <a:solidFill>
                <a:srgbClr val="FF0000"/>
              </a:solidFill>
            </a:endParaRPr>
          </a:p>
          <a:p>
            <a:pPr marL="0" indent="0">
              <a:buNone/>
            </a:pPr>
            <a:r>
              <a:rPr lang="en-US" dirty="0">
                <a:solidFill>
                  <a:srgbClr val="FF0000"/>
                </a:solidFill>
              </a:rPr>
              <a:t> Identifying Information </a:t>
            </a:r>
            <a:r>
              <a:rPr lang="en-US" dirty="0"/>
              <a:t>May 		  26-01	</a:t>
            </a:r>
          </a:p>
          <a:p>
            <a:pPr marL="0" indent="0">
              <a:buNone/>
            </a:pPr>
            <a:r>
              <a:rPr lang="en-US" dirty="0"/>
              <a:t>NOT be Disclosed				P.A. 26-14 Goes in to Effect 10/1</a:t>
            </a:r>
          </a:p>
          <a:p>
            <a:pPr marL="0" indent="0">
              <a:buNone/>
            </a:pPr>
            <a:endParaRPr lang="en-US" dirty="0"/>
          </a:p>
          <a:p>
            <a:pPr marL="0" indent="0">
              <a:buNone/>
            </a:pPr>
            <a:r>
              <a:rPr lang="en-US" dirty="0"/>
              <a:t>		BOTH: Timelines for Data Erasure in Statute - 30 Days</a:t>
            </a:r>
          </a:p>
          <a:p>
            <a:pPr marL="0" indent="0">
              <a:buNone/>
            </a:pPr>
            <a:endParaRPr lang="en-US" dirty="0"/>
          </a:p>
          <a:p>
            <a:pPr marL="0" indent="0">
              <a:buNone/>
            </a:pPr>
            <a:endParaRPr lang="en-US" dirty="0"/>
          </a:p>
        </p:txBody>
      </p:sp>
      <p:sp>
        <p:nvSpPr>
          <p:cNvPr id="3" name="TextBox 2">
            <a:extLst>
              <a:ext uri="{FF2B5EF4-FFF2-40B4-BE49-F238E27FC236}">
                <a16:creationId xmlns:a16="http://schemas.microsoft.com/office/drawing/2014/main" id="{15DACEF6-5B18-CE8D-D02A-E00AD1C9EED0}"/>
              </a:ext>
            </a:extLst>
          </p:cNvPr>
          <p:cNvSpPr txBox="1"/>
          <p:nvPr/>
        </p:nvSpPr>
        <p:spPr>
          <a:xfrm>
            <a:off x="6437376" y="82296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3363504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CF1670-D31B-5431-6B2E-2B007EE4460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16EE106-3D41-3F34-3808-B8A9CA9DF5F0}"/>
              </a:ext>
            </a:extLst>
          </p:cNvPr>
          <p:cNvSpPr>
            <a:spLocks noGrp="1"/>
          </p:cNvSpPr>
          <p:nvPr>
            <p:ph type="ctrTitle"/>
          </p:nvPr>
        </p:nvSpPr>
        <p:spPr>
          <a:xfrm>
            <a:off x="91440" y="2221992"/>
            <a:ext cx="4030920" cy="2414016"/>
          </a:xfrm>
        </p:spPr>
        <p:txBody>
          <a:bodyPr>
            <a:normAutofit fontScale="90000"/>
          </a:bodyPr>
          <a:lstStyle/>
          <a:p>
            <a:r>
              <a:rPr lang="en-US" b="1" dirty="0">
                <a:solidFill>
                  <a:srgbClr val="0070C0"/>
                </a:solidFill>
              </a:rPr>
              <a:t> </a:t>
            </a:r>
            <a:br>
              <a:rPr lang="en-US" b="1" dirty="0">
                <a:solidFill>
                  <a:srgbClr val="0070C0"/>
                </a:solidFill>
              </a:rPr>
            </a:br>
            <a:br>
              <a:rPr lang="en-US" b="1" dirty="0">
                <a:solidFill>
                  <a:srgbClr val="0070C0"/>
                </a:solidFill>
              </a:rPr>
            </a:br>
            <a:r>
              <a:rPr lang="en-US" b="1" dirty="0">
                <a:solidFill>
                  <a:srgbClr val="0070C0"/>
                </a:solidFill>
              </a:rPr>
              <a:t>What is </a:t>
            </a:r>
            <a:br>
              <a:rPr lang="en-US" b="1" dirty="0">
                <a:solidFill>
                  <a:srgbClr val="0070C0"/>
                </a:solidFill>
              </a:rPr>
            </a:br>
            <a:r>
              <a:rPr lang="en-US" b="1" dirty="0">
                <a:solidFill>
                  <a:srgbClr val="0070C0"/>
                </a:solidFill>
              </a:rPr>
              <a:t>Personal </a:t>
            </a:r>
            <a:br>
              <a:rPr lang="en-US" b="1" dirty="0">
                <a:solidFill>
                  <a:srgbClr val="0070C0"/>
                </a:solidFill>
              </a:rPr>
            </a:br>
            <a:r>
              <a:rPr lang="en-US" b="1" dirty="0">
                <a:solidFill>
                  <a:srgbClr val="0070C0"/>
                </a:solidFill>
              </a:rPr>
              <a:t>Identifying</a:t>
            </a:r>
            <a:br>
              <a:rPr lang="en-US" b="1" dirty="0">
                <a:solidFill>
                  <a:srgbClr val="0070C0"/>
                </a:solidFill>
              </a:rPr>
            </a:br>
            <a:r>
              <a:rPr lang="en-US" b="1" dirty="0">
                <a:solidFill>
                  <a:srgbClr val="0070C0"/>
                </a:solidFill>
              </a:rPr>
              <a:t>Information?</a:t>
            </a:r>
          </a:p>
        </p:txBody>
      </p:sp>
      <p:sp>
        <p:nvSpPr>
          <p:cNvPr id="4" name="TextBox 3">
            <a:extLst>
              <a:ext uri="{FF2B5EF4-FFF2-40B4-BE49-F238E27FC236}">
                <a16:creationId xmlns:a16="http://schemas.microsoft.com/office/drawing/2014/main" id="{D85FB204-4536-7A31-AC9D-AB55C90C5EE0}"/>
              </a:ext>
            </a:extLst>
          </p:cNvPr>
          <p:cNvSpPr txBox="1"/>
          <p:nvPr/>
        </p:nvSpPr>
        <p:spPr>
          <a:xfrm>
            <a:off x="4771584" y="521208"/>
            <a:ext cx="6393240" cy="5570756"/>
          </a:xfrm>
          <a:prstGeom prst="rect">
            <a:avLst/>
          </a:prstGeom>
          <a:noFill/>
        </p:spPr>
        <p:txBody>
          <a:bodyPr wrap="square" rtlCol="0">
            <a:spAutoFit/>
          </a:bodyPr>
          <a:lstStyle/>
          <a:p>
            <a:pPr marL="285750" indent="-285750">
              <a:buFont typeface="Arial" panose="020B0604020202020204" pitchFamily="34" charset="0"/>
              <a:buChar char="•"/>
            </a:pPr>
            <a:r>
              <a:rPr lang="en-US" sz="4000" dirty="0"/>
              <a:t>Address</a:t>
            </a:r>
          </a:p>
          <a:p>
            <a:pPr marL="285750" indent="-285750">
              <a:buFont typeface="Arial" panose="020B0604020202020204" pitchFamily="34" charset="0"/>
              <a:buChar char="•"/>
            </a:pPr>
            <a:r>
              <a:rPr lang="en-US" sz="4000" dirty="0"/>
              <a:t>Phone Number</a:t>
            </a:r>
          </a:p>
          <a:p>
            <a:pPr marL="285750" indent="-285750">
              <a:buFont typeface="Arial" panose="020B0604020202020204" pitchFamily="34" charset="0"/>
              <a:buChar char="•"/>
            </a:pPr>
            <a:r>
              <a:rPr lang="en-US" sz="4000" dirty="0"/>
              <a:t>Plate</a:t>
            </a:r>
          </a:p>
          <a:p>
            <a:pPr marL="285750" indent="-285750">
              <a:buFont typeface="Arial" panose="020B0604020202020204" pitchFamily="34" charset="0"/>
              <a:buChar char="•"/>
            </a:pPr>
            <a:r>
              <a:rPr lang="en-US" sz="4000" dirty="0"/>
              <a:t>Photograph</a:t>
            </a:r>
          </a:p>
          <a:p>
            <a:pPr marL="285750" indent="-285750">
              <a:buFont typeface="Arial" panose="020B0604020202020204" pitchFamily="34" charset="0"/>
              <a:buChar char="•"/>
            </a:pPr>
            <a:r>
              <a:rPr lang="en-US" sz="4000" dirty="0"/>
              <a:t>Bank, Credit Card or Debit Card Information</a:t>
            </a:r>
          </a:p>
          <a:p>
            <a:pPr marL="285750" indent="-285750">
              <a:buFont typeface="Arial" panose="020B0604020202020204" pitchFamily="34" charset="0"/>
              <a:buChar char="•"/>
            </a:pPr>
            <a:r>
              <a:rPr lang="en-US" sz="4000" dirty="0"/>
              <a:t>Date, Time, Location or Direction of Travel</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56975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33885B-7425-70C4-6747-015676FDB7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28D1A4-21DF-4310-A198-43D40BFAF465}"/>
              </a:ext>
            </a:extLst>
          </p:cNvPr>
          <p:cNvSpPr>
            <a:spLocks noGrp="1"/>
          </p:cNvSpPr>
          <p:nvPr>
            <p:ph type="title"/>
          </p:nvPr>
        </p:nvSpPr>
        <p:spPr>
          <a:xfrm>
            <a:off x="2375725" y="457200"/>
            <a:ext cx="7440549" cy="886968"/>
          </a:xfrm>
        </p:spPr>
        <p:txBody>
          <a:bodyPr>
            <a:noAutofit/>
          </a:bodyPr>
          <a:lstStyle/>
          <a:p>
            <a:r>
              <a:rPr lang="en-US" sz="5400" b="1" dirty="0">
                <a:solidFill>
                  <a:schemeClr val="accent1"/>
                </a:solidFill>
              </a:rPr>
              <a:t>PII Storage and Retention </a:t>
            </a:r>
          </a:p>
        </p:txBody>
      </p:sp>
      <p:sp>
        <p:nvSpPr>
          <p:cNvPr id="5" name="Content Placeholder 4">
            <a:extLst>
              <a:ext uri="{FF2B5EF4-FFF2-40B4-BE49-F238E27FC236}">
                <a16:creationId xmlns:a16="http://schemas.microsoft.com/office/drawing/2014/main" id="{38155A30-038C-1A73-3768-9A22B87D93D3}"/>
              </a:ext>
            </a:extLst>
          </p:cNvPr>
          <p:cNvSpPr>
            <a:spLocks noGrp="1"/>
          </p:cNvSpPr>
          <p:nvPr>
            <p:ph idx="1"/>
          </p:nvPr>
        </p:nvSpPr>
        <p:spPr>
          <a:xfrm>
            <a:off x="838200" y="1344168"/>
            <a:ext cx="10515600" cy="4832795"/>
          </a:xfrm>
        </p:spPr>
        <p:txBody>
          <a:bodyPr>
            <a:normAutofit lnSpcReduction="10000"/>
          </a:bodyPr>
          <a:lstStyle/>
          <a:p>
            <a:r>
              <a:rPr lang="en-US" sz="4000" dirty="0"/>
              <a:t>Can’t Keep Data Unless it’s Related to a Ticket</a:t>
            </a:r>
          </a:p>
          <a:p>
            <a:endParaRPr lang="en-US" sz="4000" dirty="0"/>
          </a:p>
          <a:p>
            <a:r>
              <a:rPr lang="en-US" sz="4000" dirty="0"/>
              <a:t>30 Days After Resolution – Data Must Be Destroyed Except Small Amount to Verify if a Second Offense Was Committed</a:t>
            </a:r>
          </a:p>
          <a:p>
            <a:endParaRPr lang="en-US" sz="4000" dirty="0"/>
          </a:p>
          <a:p>
            <a:r>
              <a:rPr lang="en-US" sz="4000" dirty="0"/>
              <a:t>All Data Must be Destroyed Not Later Than One Year After the Most Recent Violation </a:t>
            </a:r>
          </a:p>
        </p:txBody>
      </p:sp>
    </p:spTree>
    <p:extLst>
      <p:ext uri="{BB962C8B-B14F-4D97-AF65-F5344CB8AC3E}">
        <p14:creationId xmlns:p14="http://schemas.microsoft.com/office/powerpoint/2010/main" val="1760612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231BD2-2192-618B-62CC-2C1663B9D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026C0-A5DD-A31E-902D-94095825F9A2}"/>
              </a:ext>
            </a:extLst>
          </p:cNvPr>
          <p:cNvSpPr>
            <a:spLocks noGrp="1"/>
          </p:cNvSpPr>
          <p:nvPr>
            <p:ph type="title"/>
          </p:nvPr>
        </p:nvSpPr>
        <p:spPr>
          <a:xfrm>
            <a:off x="3022092" y="355981"/>
            <a:ext cx="6147816" cy="549275"/>
          </a:xfrm>
        </p:spPr>
        <p:txBody>
          <a:bodyPr>
            <a:normAutofit fontScale="90000"/>
          </a:bodyPr>
          <a:lstStyle/>
          <a:p>
            <a:r>
              <a:rPr lang="en-US" sz="5400" b="1" dirty="0">
                <a:solidFill>
                  <a:schemeClr val="bg1"/>
                </a:solidFill>
              </a:rPr>
              <a:t>Fairfield’s Town Website</a:t>
            </a:r>
          </a:p>
        </p:txBody>
      </p:sp>
      <p:sp>
        <p:nvSpPr>
          <p:cNvPr id="3" name="Content Placeholder 2">
            <a:extLst>
              <a:ext uri="{FF2B5EF4-FFF2-40B4-BE49-F238E27FC236}">
                <a16:creationId xmlns:a16="http://schemas.microsoft.com/office/drawing/2014/main" id="{6F3E8D76-B85A-6294-8354-C7F9232E1B71}"/>
              </a:ext>
            </a:extLst>
          </p:cNvPr>
          <p:cNvSpPr>
            <a:spLocks noGrp="1"/>
          </p:cNvSpPr>
          <p:nvPr>
            <p:ph idx="1"/>
          </p:nvPr>
        </p:nvSpPr>
        <p:spPr>
          <a:xfrm>
            <a:off x="838200" y="5349239"/>
            <a:ext cx="1914144" cy="827723"/>
          </a:xfrm>
        </p:spPr>
        <p:txBody>
          <a:bodyPr>
            <a:normAutofit/>
          </a:bodyPr>
          <a:lstStyle/>
          <a:p>
            <a:pPr marL="0" indent="0">
              <a:buNone/>
            </a:pPr>
            <a:endParaRPr lang="en-US" sz="3200" dirty="0">
              <a:solidFill>
                <a:schemeClr val="bg1"/>
              </a:solidFill>
            </a:endParaRPr>
          </a:p>
          <a:p>
            <a:pPr marL="0" indent="0" algn="r">
              <a:buNone/>
            </a:pPr>
            <a:endParaRPr lang="en-US" sz="3000" dirty="0">
              <a:solidFill>
                <a:schemeClr val="bg1"/>
              </a:solidFill>
            </a:endParaRPr>
          </a:p>
        </p:txBody>
      </p:sp>
      <p:pic>
        <p:nvPicPr>
          <p:cNvPr id="7" name="Picture 6">
            <a:extLst>
              <a:ext uri="{FF2B5EF4-FFF2-40B4-BE49-F238E27FC236}">
                <a16:creationId xmlns:a16="http://schemas.microsoft.com/office/drawing/2014/main" id="{C167B1BD-4ACE-0DB3-B702-F6DDDE5540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58159" y="1247966"/>
            <a:ext cx="11098642" cy="5431750"/>
          </a:xfrm>
          <a:prstGeom prst="rect">
            <a:avLst/>
          </a:prstGeom>
        </p:spPr>
      </p:pic>
    </p:spTree>
    <p:extLst>
      <p:ext uri="{BB962C8B-B14F-4D97-AF65-F5344CB8AC3E}">
        <p14:creationId xmlns:p14="http://schemas.microsoft.com/office/powerpoint/2010/main" val="27953184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56FAAE-A63F-E818-7D80-65BAD6E3B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21A02F-75CB-9EB8-FA02-15319BE37CA1}"/>
              </a:ext>
            </a:extLst>
          </p:cNvPr>
          <p:cNvSpPr>
            <a:spLocks noGrp="1"/>
          </p:cNvSpPr>
          <p:nvPr>
            <p:ph type="title"/>
          </p:nvPr>
        </p:nvSpPr>
        <p:spPr>
          <a:xfrm>
            <a:off x="838200" y="365125"/>
            <a:ext cx="4209288" cy="5231003"/>
          </a:xfrm>
        </p:spPr>
        <p:txBody>
          <a:bodyPr>
            <a:normAutofit/>
          </a:bodyPr>
          <a:lstStyle/>
          <a:p>
            <a:r>
              <a:rPr lang="en-US" sz="5400" b="1" dirty="0">
                <a:solidFill>
                  <a:schemeClr val="bg1"/>
                </a:solidFill>
              </a:rPr>
              <a:t>Calibration Transparency:</a:t>
            </a:r>
            <a:br>
              <a:rPr lang="en-US" sz="5400" b="1" dirty="0">
                <a:solidFill>
                  <a:schemeClr val="bg1"/>
                </a:solidFill>
              </a:rPr>
            </a:br>
            <a:br>
              <a:rPr lang="en-US" sz="5400" b="1" dirty="0">
                <a:solidFill>
                  <a:schemeClr val="bg1"/>
                </a:solidFill>
              </a:rPr>
            </a:br>
            <a:r>
              <a:rPr lang="en-US" sz="5400" b="1" dirty="0">
                <a:solidFill>
                  <a:schemeClr val="bg1"/>
                </a:solidFill>
              </a:rPr>
              <a:t>Fairfield’s </a:t>
            </a:r>
            <a:br>
              <a:rPr lang="en-US" sz="5400" b="1" dirty="0">
                <a:solidFill>
                  <a:schemeClr val="bg1"/>
                </a:solidFill>
              </a:rPr>
            </a:br>
            <a:r>
              <a:rPr lang="en-US" sz="5400" b="1" dirty="0">
                <a:solidFill>
                  <a:schemeClr val="bg1"/>
                </a:solidFill>
              </a:rPr>
              <a:t>Town </a:t>
            </a:r>
            <a:br>
              <a:rPr lang="en-US" sz="5400" b="1" dirty="0">
                <a:solidFill>
                  <a:schemeClr val="bg1"/>
                </a:solidFill>
              </a:rPr>
            </a:br>
            <a:r>
              <a:rPr lang="en-US" sz="5400" b="1" dirty="0">
                <a:solidFill>
                  <a:schemeClr val="bg1"/>
                </a:solidFill>
              </a:rPr>
              <a:t>Webpage</a:t>
            </a:r>
          </a:p>
        </p:txBody>
      </p:sp>
      <p:sp>
        <p:nvSpPr>
          <p:cNvPr id="3" name="Content Placeholder 2">
            <a:extLst>
              <a:ext uri="{FF2B5EF4-FFF2-40B4-BE49-F238E27FC236}">
                <a16:creationId xmlns:a16="http://schemas.microsoft.com/office/drawing/2014/main" id="{5C4E1A7E-30BE-A6F8-012B-125A6C91E709}"/>
              </a:ext>
            </a:extLst>
          </p:cNvPr>
          <p:cNvSpPr>
            <a:spLocks noGrp="1"/>
          </p:cNvSpPr>
          <p:nvPr>
            <p:ph idx="1"/>
          </p:nvPr>
        </p:nvSpPr>
        <p:spPr>
          <a:xfrm>
            <a:off x="838200" y="5349239"/>
            <a:ext cx="1914144" cy="827723"/>
          </a:xfrm>
        </p:spPr>
        <p:txBody>
          <a:bodyPr>
            <a:normAutofit/>
          </a:bodyPr>
          <a:lstStyle/>
          <a:p>
            <a:pPr marL="0" indent="0">
              <a:buNone/>
            </a:pPr>
            <a:endParaRPr lang="en-US" sz="3200" dirty="0">
              <a:solidFill>
                <a:schemeClr val="bg1"/>
              </a:solidFill>
            </a:endParaRPr>
          </a:p>
          <a:p>
            <a:pPr marL="0" indent="0" algn="r">
              <a:buNone/>
            </a:pPr>
            <a:endParaRPr lang="en-US" sz="3000" dirty="0">
              <a:solidFill>
                <a:schemeClr val="bg1"/>
              </a:solidFill>
            </a:endParaRPr>
          </a:p>
        </p:txBody>
      </p:sp>
      <p:pic>
        <p:nvPicPr>
          <p:cNvPr id="7" name="Picture 6">
            <a:extLst>
              <a:ext uri="{FF2B5EF4-FFF2-40B4-BE49-F238E27FC236}">
                <a16:creationId xmlns:a16="http://schemas.microsoft.com/office/drawing/2014/main" id="{43B97414-BC82-3C05-376C-52B1D224CA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779128" y="365125"/>
            <a:ext cx="6796383" cy="4476930"/>
          </a:xfrm>
          <a:prstGeom prst="rect">
            <a:avLst/>
          </a:prstGeom>
        </p:spPr>
      </p:pic>
      <p:pic>
        <p:nvPicPr>
          <p:cNvPr id="5" name="Picture 4">
            <a:extLst>
              <a:ext uri="{FF2B5EF4-FFF2-40B4-BE49-F238E27FC236}">
                <a16:creationId xmlns:a16="http://schemas.microsoft.com/office/drawing/2014/main" id="{C03A6CD4-72C4-0C3F-8756-1E99537BBB2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533263" y="862135"/>
            <a:ext cx="6421078" cy="5841348"/>
          </a:xfrm>
          <a:prstGeom prst="rect">
            <a:avLst/>
          </a:prstGeom>
        </p:spPr>
      </p:pic>
      <p:pic>
        <p:nvPicPr>
          <p:cNvPr id="6" name="Picture 5">
            <a:extLst>
              <a:ext uri="{FF2B5EF4-FFF2-40B4-BE49-F238E27FC236}">
                <a16:creationId xmlns:a16="http://schemas.microsoft.com/office/drawing/2014/main" id="{6491BCB3-D05B-A562-4EF6-180011B44AB3}"/>
              </a:ext>
            </a:extLst>
          </p:cNvPr>
          <p:cNvPicPr>
            <a:picLocks noChangeAspect="1"/>
          </p:cNvPicPr>
          <p:nvPr/>
        </p:nvPicPr>
        <p:blipFill>
          <a:blip r:embed="rId5"/>
          <a:stretch>
            <a:fillRect/>
          </a:stretch>
        </p:blipFill>
        <p:spPr>
          <a:xfrm>
            <a:off x="4839387" y="435853"/>
            <a:ext cx="6736124" cy="5231003"/>
          </a:xfrm>
          <a:prstGeom prst="rect">
            <a:avLst/>
          </a:prstGeom>
        </p:spPr>
      </p:pic>
    </p:spTree>
    <p:extLst>
      <p:ext uri="{BB962C8B-B14F-4D97-AF65-F5344CB8AC3E}">
        <p14:creationId xmlns:p14="http://schemas.microsoft.com/office/powerpoint/2010/main" val="88150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A5A8A53-B0CB-7F98-06C8-FA3FA1A3DC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79F39A-499E-65DB-6425-4254AC5154EE}"/>
              </a:ext>
            </a:extLst>
          </p:cNvPr>
          <p:cNvSpPr>
            <a:spLocks noGrp="1"/>
          </p:cNvSpPr>
          <p:nvPr>
            <p:ph type="title"/>
          </p:nvPr>
        </p:nvSpPr>
        <p:spPr>
          <a:xfrm>
            <a:off x="3968496" y="246697"/>
            <a:ext cx="3456432" cy="886968"/>
          </a:xfrm>
        </p:spPr>
        <p:txBody>
          <a:bodyPr>
            <a:normAutofit/>
          </a:bodyPr>
          <a:lstStyle/>
          <a:p>
            <a:r>
              <a:rPr lang="en-US" sz="4800" b="1" u="sng" dirty="0">
                <a:solidFill>
                  <a:schemeClr val="accent1"/>
                </a:solidFill>
              </a:rPr>
              <a:t>More Pitfalls</a:t>
            </a:r>
          </a:p>
        </p:txBody>
      </p:sp>
      <p:sp>
        <p:nvSpPr>
          <p:cNvPr id="7" name="Content Placeholder 6">
            <a:extLst>
              <a:ext uri="{FF2B5EF4-FFF2-40B4-BE49-F238E27FC236}">
                <a16:creationId xmlns:a16="http://schemas.microsoft.com/office/drawing/2014/main" id="{A04346A4-7EFA-CF26-F764-8C936CDA337C}"/>
              </a:ext>
            </a:extLst>
          </p:cNvPr>
          <p:cNvSpPr>
            <a:spLocks noGrp="1"/>
          </p:cNvSpPr>
          <p:nvPr>
            <p:ph idx="1"/>
          </p:nvPr>
        </p:nvSpPr>
        <p:spPr>
          <a:xfrm>
            <a:off x="3032760" y="1042417"/>
            <a:ext cx="6126480" cy="4946904"/>
          </a:xfrm>
        </p:spPr>
        <p:txBody>
          <a:bodyPr>
            <a:normAutofit fontScale="77500" lnSpcReduction="20000"/>
          </a:bodyPr>
          <a:lstStyle/>
          <a:p>
            <a:pPr>
              <a:lnSpc>
                <a:spcPct val="150000"/>
              </a:lnSpc>
            </a:pPr>
            <a:r>
              <a:rPr lang="en-US" sz="3800" dirty="0"/>
              <a:t>Volume of Tickets</a:t>
            </a:r>
          </a:p>
          <a:p>
            <a:pPr>
              <a:lnSpc>
                <a:spcPct val="150000"/>
              </a:lnSpc>
            </a:pPr>
            <a:r>
              <a:rPr lang="en-US" sz="3800" dirty="0"/>
              <a:t>In-Person Payments</a:t>
            </a:r>
          </a:p>
          <a:p>
            <a:pPr>
              <a:lnSpc>
                <a:spcPct val="150000"/>
              </a:lnSpc>
            </a:pPr>
            <a:r>
              <a:rPr lang="en-US" sz="3800" dirty="0"/>
              <a:t>Where Does the Money Physically Go</a:t>
            </a:r>
          </a:p>
          <a:p>
            <a:pPr>
              <a:lnSpc>
                <a:spcPct val="150000"/>
              </a:lnSpc>
            </a:pPr>
            <a:r>
              <a:rPr lang="en-US" sz="3800" dirty="0"/>
              <a:t>Who Will Review Tickets</a:t>
            </a:r>
          </a:p>
          <a:p>
            <a:pPr>
              <a:lnSpc>
                <a:spcPct val="150000"/>
              </a:lnSpc>
            </a:pPr>
            <a:r>
              <a:rPr lang="en-US" sz="3800" dirty="0"/>
              <a:t>Appeals Process </a:t>
            </a:r>
          </a:p>
          <a:p>
            <a:pPr>
              <a:lnSpc>
                <a:spcPct val="150000"/>
              </a:lnSpc>
            </a:pPr>
            <a:r>
              <a:rPr lang="en-US" sz="3800" dirty="0"/>
              <a:t>Who Do People Contact</a:t>
            </a:r>
          </a:p>
          <a:p>
            <a:pPr lvl="3"/>
            <a:r>
              <a:rPr lang="en-US" sz="3300" dirty="0"/>
              <a:t>Dedicated Voicemail </a:t>
            </a:r>
          </a:p>
          <a:p>
            <a:pPr lvl="3"/>
            <a:r>
              <a:rPr lang="en-US" sz="3300" dirty="0"/>
              <a:t>Dedicated E-mail address</a:t>
            </a:r>
          </a:p>
        </p:txBody>
      </p:sp>
    </p:spTree>
    <p:extLst>
      <p:ext uri="{BB962C8B-B14F-4D97-AF65-F5344CB8AC3E}">
        <p14:creationId xmlns:p14="http://schemas.microsoft.com/office/powerpoint/2010/main" val="905425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DCE9F3-8421-DF60-34FD-E84CF4503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DA521-A9FD-10E6-5097-3920CDC9ACAF}"/>
              </a:ext>
            </a:extLst>
          </p:cNvPr>
          <p:cNvSpPr>
            <a:spLocks noGrp="1"/>
          </p:cNvSpPr>
          <p:nvPr>
            <p:ph type="title"/>
          </p:nvPr>
        </p:nvSpPr>
        <p:spPr>
          <a:xfrm>
            <a:off x="3810762" y="314325"/>
            <a:ext cx="4570476" cy="731902"/>
          </a:xfrm>
        </p:spPr>
        <p:txBody>
          <a:bodyPr>
            <a:normAutofit fontScale="90000"/>
          </a:bodyPr>
          <a:lstStyle/>
          <a:p>
            <a:r>
              <a:rPr lang="en-US" sz="4800" b="1" u="sng" dirty="0">
                <a:solidFill>
                  <a:schemeClr val="accent1"/>
                </a:solidFill>
              </a:rPr>
              <a:t>Defenses to Tickets</a:t>
            </a:r>
          </a:p>
        </p:txBody>
      </p:sp>
      <p:sp>
        <p:nvSpPr>
          <p:cNvPr id="7" name="Content Placeholder 6">
            <a:extLst>
              <a:ext uri="{FF2B5EF4-FFF2-40B4-BE49-F238E27FC236}">
                <a16:creationId xmlns:a16="http://schemas.microsoft.com/office/drawing/2014/main" id="{D2F30E8A-6085-F337-AE92-39F4885DB1BF}"/>
              </a:ext>
            </a:extLst>
          </p:cNvPr>
          <p:cNvSpPr>
            <a:spLocks noGrp="1"/>
          </p:cNvSpPr>
          <p:nvPr>
            <p:ph idx="1"/>
          </p:nvPr>
        </p:nvSpPr>
        <p:spPr>
          <a:xfrm>
            <a:off x="838200" y="1179577"/>
            <a:ext cx="10515600" cy="4750498"/>
          </a:xfrm>
        </p:spPr>
        <p:txBody>
          <a:bodyPr>
            <a:normAutofit/>
          </a:bodyPr>
          <a:lstStyle/>
          <a:p>
            <a:pPr marL="0" indent="0">
              <a:lnSpc>
                <a:spcPct val="120000"/>
              </a:lnSpc>
              <a:buNone/>
            </a:pPr>
            <a:endParaRPr lang="en-US" dirty="0"/>
          </a:p>
          <a:p>
            <a:pPr>
              <a:lnSpc>
                <a:spcPct val="120000"/>
              </a:lnSpc>
            </a:pPr>
            <a:endParaRPr lang="en-US" dirty="0"/>
          </a:p>
          <a:p>
            <a:endParaRPr lang="en-US" b="1" i="1" u="sng" dirty="0"/>
          </a:p>
        </p:txBody>
      </p:sp>
      <p:sp>
        <p:nvSpPr>
          <p:cNvPr id="3" name="TextBox 2">
            <a:extLst>
              <a:ext uri="{FF2B5EF4-FFF2-40B4-BE49-F238E27FC236}">
                <a16:creationId xmlns:a16="http://schemas.microsoft.com/office/drawing/2014/main" id="{044647BC-3B73-50E2-17B0-653ABBBDF933}"/>
              </a:ext>
            </a:extLst>
          </p:cNvPr>
          <p:cNvSpPr txBox="1"/>
          <p:nvPr/>
        </p:nvSpPr>
        <p:spPr>
          <a:xfrm>
            <a:off x="969264" y="927925"/>
            <a:ext cx="9948672" cy="5016758"/>
          </a:xfrm>
          <a:prstGeom prst="rect">
            <a:avLst/>
          </a:prstGeom>
          <a:noFill/>
        </p:spPr>
        <p:txBody>
          <a:bodyPr wrap="square" rtlCol="0">
            <a:spAutoFit/>
          </a:bodyPr>
          <a:lstStyle/>
          <a:p>
            <a:pPr marL="342900" indent="-342900">
              <a:buFont typeface="+mj-lt"/>
              <a:buAutoNum type="arabicPeriod"/>
            </a:pPr>
            <a:r>
              <a:rPr lang="en-US" sz="3200" dirty="0"/>
              <a:t>Emergency Vehicles</a:t>
            </a:r>
          </a:p>
          <a:p>
            <a:pPr marL="342900" indent="-342900">
              <a:buFont typeface="+mj-lt"/>
              <a:buAutoNum type="arabicPeriod"/>
            </a:pPr>
            <a:r>
              <a:rPr lang="en-US" sz="3200" dirty="0"/>
              <a:t>The Traffic Signal was Inoperative </a:t>
            </a:r>
            <a:r>
              <a:rPr lang="en-US" sz="3200" dirty="0">
                <a:solidFill>
                  <a:srgbClr val="FF0000"/>
                </a:solidFill>
              </a:rPr>
              <a:t>*</a:t>
            </a:r>
          </a:p>
          <a:p>
            <a:pPr marL="342900" indent="-342900">
              <a:buFont typeface="+mj-lt"/>
              <a:buAutoNum type="arabicPeriod"/>
            </a:pPr>
            <a:r>
              <a:rPr lang="en-US" sz="3200" dirty="0"/>
              <a:t>The Violation Occurred Because of a Direction by a Law Enforcement Officer </a:t>
            </a:r>
            <a:r>
              <a:rPr lang="en-US" sz="3200" dirty="0">
                <a:solidFill>
                  <a:srgbClr val="FF0000"/>
                </a:solidFill>
              </a:rPr>
              <a:t>*</a:t>
            </a:r>
            <a:r>
              <a:rPr lang="en-US" sz="3200" i="1" dirty="0"/>
              <a:t> </a:t>
            </a:r>
          </a:p>
          <a:p>
            <a:pPr marL="342900" indent="-342900">
              <a:buFont typeface="+mj-lt"/>
              <a:buAutoNum type="arabicPeriod"/>
            </a:pPr>
            <a:r>
              <a:rPr lang="en-US" sz="3200" dirty="0"/>
              <a:t>The Violation was Necessary to Allow Passage of an Emergency Vehicle </a:t>
            </a:r>
            <a:r>
              <a:rPr lang="en-US" sz="3200" i="1" dirty="0">
                <a:solidFill>
                  <a:srgbClr val="FF0000"/>
                </a:solidFill>
              </a:rPr>
              <a:t>*</a:t>
            </a:r>
          </a:p>
          <a:p>
            <a:pPr marL="342900" indent="-342900">
              <a:buFont typeface="+mj-lt"/>
              <a:buAutoNum type="arabicPeriod"/>
            </a:pPr>
            <a:r>
              <a:rPr lang="en-US" sz="3200" dirty="0"/>
              <a:t>The Vehicle Had Been Stolen</a:t>
            </a:r>
          </a:p>
          <a:p>
            <a:pPr marL="342900" indent="-342900">
              <a:buFont typeface="+mj-lt"/>
              <a:buAutoNum type="arabicPeriod"/>
            </a:pPr>
            <a:r>
              <a:rPr lang="en-US" sz="3200" dirty="0"/>
              <a:t>The ATESD was Not in Compliance with the Calibration Check		</a:t>
            </a:r>
          </a:p>
          <a:p>
            <a:r>
              <a:rPr lang="en-US" sz="3200" dirty="0"/>
              <a:t>					</a:t>
            </a:r>
            <a:r>
              <a:rPr lang="en-US" sz="3200" dirty="0">
                <a:solidFill>
                  <a:srgbClr val="FF0000"/>
                </a:solidFill>
              </a:rPr>
              <a:t>*</a:t>
            </a:r>
            <a:r>
              <a:rPr lang="en-US" sz="2400" dirty="0">
                <a:solidFill>
                  <a:srgbClr val="FF0000"/>
                </a:solidFill>
              </a:rPr>
              <a:t>must be observable in images</a:t>
            </a:r>
          </a:p>
        </p:txBody>
      </p:sp>
    </p:spTree>
    <p:extLst>
      <p:ext uri="{BB962C8B-B14F-4D97-AF65-F5344CB8AC3E}">
        <p14:creationId xmlns:p14="http://schemas.microsoft.com/office/powerpoint/2010/main" val="215677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0876FD5-DC1B-3647-BB04-780992835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E94DB6-C9A0-B4BB-8E0F-BFDDE73C420D}"/>
              </a:ext>
            </a:extLst>
          </p:cNvPr>
          <p:cNvSpPr>
            <a:spLocks noGrp="1"/>
          </p:cNvSpPr>
          <p:nvPr>
            <p:ph type="title"/>
          </p:nvPr>
        </p:nvSpPr>
        <p:spPr>
          <a:xfrm>
            <a:off x="1469135" y="239345"/>
            <a:ext cx="9253728" cy="883383"/>
          </a:xfrm>
        </p:spPr>
        <p:txBody>
          <a:bodyPr>
            <a:normAutofit fontScale="90000"/>
          </a:bodyPr>
          <a:lstStyle/>
          <a:p>
            <a:r>
              <a:rPr lang="en-US" b="1" dirty="0">
                <a:solidFill>
                  <a:schemeClr val="bg1"/>
                </a:solidFill>
              </a:rPr>
              <a:t>Middletown Validation and Appeals Process</a:t>
            </a:r>
          </a:p>
        </p:txBody>
      </p:sp>
      <p:sp>
        <p:nvSpPr>
          <p:cNvPr id="3" name="Content Placeholder 2">
            <a:extLst>
              <a:ext uri="{FF2B5EF4-FFF2-40B4-BE49-F238E27FC236}">
                <a16:creationId xmlns:a16="http://schemas.microsoft.com/office/drawing/2014/main" id="{214974E5-FAD2-BC08-E767-1C7DDBEA89DB}"/>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7" name="Picture 6">
            <a:extLst>
              <a:ext uri="{FF2B5EF4-FFF2-40B4-BE49-F238E27FC236}">
                <a16:creationId xmlns:a16="http://schemas.microsoft.com/office/drawing/2014/main" id="{419B7794-7E74-3C02-B69B-858540294B2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74726" y="1481328"/>
            <a:ext cx="11642547" cy="4217500"/>
          </a:xfrm>
          <a:prstGeom prst="rect">
            <a:avLst/>
          </a:prstGeom>
        </p:spPr>
      </p:pic>
      <p:sp>
        <p:nvSpPr>
          <p:cNvPr id="4" name="TextBox 3">
            <a:extLst>
              <a:ext uri="{FF2B5EF4-FFF2-40B4-BE49-F238E27FC236}">
                <a16:creationId xmlns:a16="http://schemas.microsoft.com/office/drawing/2014/main" id="{46E2416F-55DD-C7A2-6FBD-4B2108BE33C0}"/>
              </a:ext>
            </a:extLst>
          </p:cNvPr>
          <p:cNvSpPr txBox="1"/>
          <p:nvPr/>
        </p:nvSpPr>
        <p:spPr>
          <a:xfrm>
            <a:off x="2221992" y="3822192"/>
            <a:ext cx="3026664" cy="369332"/>
          </a:xfrm>
          <a:prstGeom prst="rect">
            <a:avLst/>
          </a:prstGeom>
          <a:noFill/>
        </p:spPr>
        <p:txBody>
          <a:bodyPr wrap="square" rtlCol="0">
            <a:spAutoFit/>
          </a:bodyPr>
          <a:lstStyle/>
          <a:p>
            <a:r>
              <a:rPr lang="en-US" dirty="0">
                <a:solidFill>
                  <a:srgbClr val="FF0000"/>
                </a:solidFill>
              </a:rPr>
              <a:t>5438 x $15 = -$81,570 in Fees</a:t>
            </a:r>
          </a:p>
        </p:txBody>
      </p:sp>
      <p:sp>
        <p:nvSpPr>
          <p:cNvPr id="5" name="TextBox 4">
            <a:extLst>
              <a:ext uri="{FF2B5EF4-FFF2-40B4-BE49-F238E27FC236}">
                <a16:creationId xmlns:a16="http://schemas.microsoft.com/office/drawing/2014/main" id="{EA820171-5BCA-6197-1A37-F1B11CF996D9}"/>
              </a:ext>
            </a:extLst>
          </p:cNvPr>
          <p:cNvSpPr txBox="1"/>
          <p:nvPr/>
        </p:nvSpPr>
        <p:spPr>
          <a:xfrm>
            <a:off x="6549770" y="3822192"/>
            <a:ext cx="3316605" cy="369332"/>
          </a:xfrm>
          <a:prstGeom prst="rect">
            <a:avLst/>
          </a:prstGeom>
          <a:noFill/>
        </p:spPr>
        <p:txBody>
          <a:bodyPr wrap="square" rtlCol="0">
            <a:spAutoFit/>
          </a:bodyPr>
          <a:lstStyle/>
          <a:p>
            <a:r>
              <a:rPr lang="en-US" dirty="0">
                <a:solidFill>
                  <a:srgbClr val="FF0000"/>
                </a:solidFill>
              </a:rPr>
              <a:t>479 x $50 = -$23,950 in Citations </a:t>
            </a:r>
          </a:p>
        </p:txBody>
      </p:sp>
    </p:spTree>
    <p:extLst>
      <p:ext uri="{BB962C8B-B14F-4D97-AF65-F5344CB8AC3E}">
        <p14:creationId xmlns:p14="http://schemas.microsoft.com/office/powerpoint/2010/main" val="489503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9FD484-AF8F-7518-6292-FFBC320CB7CB}"/>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12DB571-55B8-45A8-4C41-BDD7823E52A6}"/>
              </a:ext>
            </a:extLst>
          </p:cNvPr>
          <p:cNvSpPr>
            <a:spLocks noGrp="1"/>
          </p:cNvSpPr>
          <p:nvPr>
            <p:ph type="ctrTitle"/>
          </p:nvPr>
        </p:nvSpPr>
        <p:spPr>
          <a:xfrm>
            <a:off x="1219200" y="338328"/>
            <a:ext cx="9144000" cy="1234440"/>
          </a:xfrm>
        </p:spPr>
        <p:txBody>
          <a:bodyPr/>
          <a:lstStyle/>
          <a:p>
            <a:r>
              <a:rPr lang="en-US" b="1">
                <a:solidFill>
                  <a:schemeClr val="accent6"/>
                </a:solidFill>
              </a:rPr>
              <a:t>What To Do With the Money?</a:t>
            </a:r>
            <a:endParaRPr lang="en-US" b="1" dirty="0">
              <a:solidFill>
                <a:schemeClr val="accent6"/>
              </a:solidFill>
            </a:endParaRPr>
          </a:p>
        </p:txBody>
      </p:sp>
      <p:sp>
        <p:nvSpPr>
          <p:cNvPr id="9" name="Subtitle 8">
            <a:extLst>
              <a:ext uri="{FF2B5EF4-FFF2-40B4-BE49-F238E27FC236}">
                <a16:creationId xmlns:a16="http://schemas.microsoft.com/office/drawing/2014/main" id="{49D25E6B-631C-DCE8-ADE9-F691E6595C2D}"/>
              </a:ext>
            </a:extLst>
          </p:cNvPr>
          <p:cNvSpPr>
            <a:spLocks noGrp="1"/>
          </p:cNvSpPr>
          <p:nvPr>
            <p:ph type="subTitle" idx="1"/>
          </p:nvPr>
        </p:nvSpPr>
        <p:spPr>
          <a:xfrm>
            <a:off x="1524000" y="1975104"/>
            <a:ext cx="8534400" cy="3995928"/>
          </a:xfrm>
        </p:spPr>
        <p:txBody>
          <a:bodyPr>
            <a:normAutofit/>
          </a:bodyPr>
          <a:lstStyle/>
          <a:p>
            <a:r>
              <a:rPr lang="en-US" sz="3000" dirty="0"/>
              <a:t>By Statute</a:t>
            </a:r>
          </a:p>
          <a:p>
            <a:endParaRPr lang="en-US" sz="3000" dirty="0"/>
          </a:p>
          <a:p>
            <a:pPr algn="l"/>
            <a:r>
              <a:rPr lang="en-US" b="1" dirty="0"/>
              <a:t>C.G.S. 14-307c(d)(2) - </a:t>
            </a:r>
            <a:r>
              <a:rPr lang="en-US" i="1" dirty="0"/>
              <a:t>Any funds received by a municipality from fines imposed pursuant to an ordinance adopted under this section shall be used for the purposes of improving transportation mobility, investing in transportation infrastructure improvements or paying the costs associated with the use of automated traffic enforcement safety devices in the municipality.</a:t>
            </a:r>
            <a:endParaRPr lang="en-US" sz="3000" i="1" dirty="0"/>
          </a:p>
        </p:txBody>
      </p:sp>
      <p:pic>
        <p:nvPicPr>
          <p:cNvPr id="3" name="Picture 2" descr="Cartoon image of stacks of money ">
            <a:extLst>
              <a:ext uri="{FF2B5EF4-FFF2-40B4-BE49-F238E27FC236}">
                <a16:creationId xmlns:a16="http://schemas.microsoft.com/office/drawing/2014/main" id="{21ECFC06-2F3D-EF0E-B8CD-4947376E0E92}"/>
              </a:ext>
            </a:extLst>
          </p:cNvPr>
          <p:cNvPicPr>
            <a:picLocks noChangeAspect="1"/>
          </p:cNvPicPr>
          <p:nvPr/>
        </p:nvPicPr>
        <p:blipFill>
          <a:blip r:embed="rId3"/>
          <a:stretch>
            <a:fillRect/>
          </a:stretch>
        </p:blipFill>
        <p:spPr>
          <a:xfrm>
            <a:off x="458658" y="1479364"/>
            <a:ext cx="1957972" cy="1539461"/>
          </a:xfrm>
          <a:prstGeom prst="rect">
            <a:avLst/>
          </a:prstGeom>
        </p:spPr>
      </p:pic>
      <p:pic>
        <p:nvPicPr>
          <p:cNvPr id="5" name="Picture 4" descr="Cartoon image of stacks of money ">
            <a:extLst>
              <a:ext uri="{FF2B5EF4-FFF2-40B4-BE49-F238E27FC236}">
                <a16:creationId xmlns:a16="http://schemas.microsoft.com/office/drawing/2014/main" id="{697A8B30-D54B-F7B5-37BB-C12527C4816A}"/>
              </a:ext>
            </a:extLst>
          </p:cNvPr>
          <p:cNvPicPr>
            <a:picLocks noChangeAspect="1"/>
          </p:cNvPicPr>
          <p:nvPr/>
        </p:nvPicPr>
        <p:blipFill>
          <a:blip r:embed="rId4"/>
          <a:stretch>
            <a:fillRect/>
          </a:stretch>
        </p:blipFill>
        <p:spPr>
          <a:xfrm>
            <a:off x="9776356" y="1479364"/>
            <a:ext cx="1956986" cy="1536325"/>
          </a:xfrm>
          <a:prstGeom prst="rect">
            <a:avLst/>
          </a:prstGeom>
        </p:spPr>
      </p:pic>
      <p:pic>
        <p:nvPicPr>
          <p:cNvPr id="8" name="Picture 7" descr="Cartoon image of stacks of money ">
            <a:extLst>
              <a:ext uri="{FF2B5EF4-FFF2-40B4-BE49-F238E27FC236}">
                <a16:creationId xmlns:a16="http://schemas.microsoft.com/office/drawing/2014/main" id="{4718A68C-F9CD-48F0-5DE7-DA2D4051371B}"/>
              </a:ext>
            </a:extLst>
          </p:cNvPr>
          <p:cNvPicPr>
            <a:picLocks noChangeAspect="1"/>
          </p:cNvPicPr>
          <p:nvPr/>
        </p:nvPicPr>
        <p:blipFill>
          <a:blip r:embed="rId5"/>
          <a:stretch>
            <a:fillRect/>
          </a:stretch>
        </p:blipFill>
        <p:spPr>
          <a:xfrm>
            <a:off x="2755307" y="5121008"/>
            <a:ext cx="1956986" cy="1536325"/>
          </a:xfrm>
          <a:prstGeom prst="rect">
            <a:avLst/>
          </a:prstGeom>
        </p:spPr>
      </p:pic>
      <p:pic>
        <p:nvPicPr>
          <p:cNvPr id="11" name="Picture 10" descr="Cartoon image of stacks of money ">
            <a:extLst>
              <a:ext uri="{FF2B5EF4-FFF2-40B4-BE49-F238E27FC236}">
                <a16:creationId xmlns:a16="http://schemas.microsoft.com/office/drawing/2014/main" id="{5F7B1FEB-AEF0-4631-E160-EB4A1A1FCD3D}"/>
              </a:ext>
            </a:extLst>
          </p:cNvPr>
          <p:cNvPicPr>
            <a:picLocks noChangeAspect="1"/>
          </p:cNvPicPr>
          <p:nvPr/>
        </p:nvPicPr>
        <p:blipFill>
          <a:blip r:embed="rId5"/>
          <a:stretch>
            <a:fillRect/>
          </a:stretch>
        </p:blipFill>
        <p:spPr>
          <a:xfrm>
            <a:off x="8101414" y="5059329"/>
            <a:ext cx="1956986" cy="1536325"/>
          </a:xfrm>
          <a:prstGeom prst="rect">
            <a:avLst/>
          </a:prstGeom>
        </p:spPr>
      </p:pic>
    </p:spTree>
    <p:extLst>
      <p:ext uri="{BB962C8B-B14F-4D97-AF65-F5344CB8AC3E}">
        <p14:creationId xmlns:p14="http://schemas.microsoft.com/office/powerpoint/2010/main" val="1842157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7C642D-B863-88D5-2484-E966E37A5E5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51702AE-04E9-043D-9792-DD505ECE8B79}"/>
              </a:ext>
            </a:extLst>
          </p:cNvPr>
          <p:cNvSpPr txBox="1">
            <a:spLocks/>
          </p:cNvSpPr>
          <p:nvPr/>
        </p:nvSpPr>
        <p:spPr>
          <a:xfrm>
            <a:off x="-327346" y="723876"/>
            <a:ext cx="6756788" cy="16557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8000" b="1" dirty="0"/>
          </a:p>
          <a:p>
            <a:pPr algn="ctr"/>
            <a:r>
              <a:rPr lang="en-US" sz="8000" b="1" dirty="0"/>
              <a:t> </a:t>
            </a:r>
          </a:p>
        </p:txBody>
      </p:sp>
      <p:sp>
        <p:nvSpPr>
          <p:cNvPr id="7" name="Subtitle 2">
            <a:extLst>
              <a:ext uri="{FF2B5EF4-FFF2-40B4-BE49-F238E27FC236}">
                <a16:creationId xmlns:a16="http://schemas.microsoft.com/office/drawing/2014/main" id="{B9ECBD8A-0386-94EC-381E-A0B3742CC0C9}"/>
              </a:ext>
            </a:extLst>
          </p:cNvPr>
          <p:cNvSpPr txBox="1">
            <a:spLocks/>
          </p:cNvSpPr>
          <p:nvPr/>
        </p:nvSpPr>
        <p:spPr>
          <a:xfrm>
            <a:off x="1524000" y="2379639"/>
            <a:ext cx="9144000" cy="40921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3000" dirty="0"/>
          </a:p>
          <a:p>
            <a:pPr marL="0" indent="0" algn="ctr">
              <a:buNone/>
            </a:pPr>
            <a:r>
              <a:rPr lang="en-US" sz="8000" dirty="0"/>
              <a:t>Is It Working?</a:t>
            </a:r>
          </a:p>
        </p:txBody>
      </p:sp>
    </p:spTree>
    <p:extLst>
      <p:ext uri="{BB962C8B-B14F-4D97-AF65-F5344CB8AC3E}">
        <p14:creationId xmlns:p14="http://schemas.microsoft.com/office/powerpoint/2010/main" val="3077961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41378-0876-1BA6-A068-FA46804B734D}"/>
              </a:ext>
            </a:extLst>
          </p:cNvPr>
          <p:cNvSpPr>
            <a:spLocks noGrp="1"/>
          </p:cNvSpPr>
          <p:nvPr>
            <p:ph type="title"/>
          </p:nvPr>
        </p:nvSpPr>
        <p:spPr>
          <a:xfrm>
            <a:off x="3044952" y="365125"/>
            <a:ext cx="8308848" cy="883383"/>
          </a:xfrm>
        </p:spPr>
        <p:txBody>
          <a:bodyPr/>
          <a:lstStyle/>
          <a:p>
            <a:endParaRPr lang="en-US" dirty="0">
              <a:solidFill>
                <a:schemeClr val="bg1"/>
              </a:solidFill>
            </a:endParaRPr>
          </a:p>
        </p:txBody>
      </p:sp>
      <p:sp>
        <p:nvSpPr>
          <p:cNvPr id="3" name="Content Placeholder 2">
            <a:extLst>
              <a:ext uri="{FF2B5EF4-FFF2-40B4-BE49-F238E27FC236}">
                <a16:creationId xmlns:a16="http://schemas.microsoft.com/office/drawing/2014/main" id="{450C34D9-63B8-D01A-F942-354CBA2E9307}"/>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7" name="Picture 6">
            <a:extLst>
              <a:ext uri="{FF2B5EF4-FFF2-40B4-BE49-F238E27FC236}">
                <a16:creationId xmlns:a16="http://schemas.microsoft.com/office/drawing/2014/main" id="{3C34C76A-880D-44E1-A79F-73AD772B0C4C}"/>
              </a:ext>
            </a:extLst>
          </p:cNvPr>
          <p:cNvPicPr>
            <a:picLocks noChangeAspect="1"/>
          </p:cNvPicPr>
          <p:nvPr/>
        </p:nvPicPr>
        <p:blipFill>
          <a:blip r:embed="rId3"/>
          <a:stretch>
            <a:fillRect/>
          </a:stretch>
        </p:blipFill>
        <p:spPr>
          <a:xfrm>
            <a:off x="1142999" y="256033"/>
            <a:ext cx="10452811" cy="6030468"/>
          </a:xfrm>
          <a:prstGeom prst="rect">
            <a:avLst/>
          </a:prstGeom>
        </p:spPr>
      </p:pic>
    </p:spTree>
    <p:extLst>
      <p:ext uri="{BB962C8B-B14F-4D97-AF65-F5344CB8AC3E}">
        <p14:creationId xmlns:p14="http://schemas.microsoft.com/office/powerpoint/2010/main" val="32747256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8E874D-83E8-1335-3332-372D26D272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CC566-6CF4-FB0A-C384-1DBC64855AF7}"/>
              </a:ext>
            </a:extLst>
          </p:cNvPr>
          <p:cNvSpPr>
            <a:spLocks noGrp="1"/>
          </p:cNvSpPr>
          <p:nvPr>
            <p:ph type="title"/>
          </p:nvPr>
        </p:nvSpPr>
        <p:spPr>
          <a:xfrm>
            <a:off x="1249726" y="239345"/>
            <a:ext cx="10229088" cy="883383"/>
          </a:xfrm>
        </p:spPr>
        <p:txBody>
          <a:bodyPr>
            <a:normAutofit fontScale="90000"/>
          </a:bodyPr>
          <a:lstStyle/>
          <a:p>
            <a:r>
              <a:rPr lang="en-US" b="1" dirty="0">
                <a:solidFill>
                  <a:schemeClr val="bg1"/>
                </a:solidFill>
              </a:rPr>
              <a:t>Middletown Reduction in 85</a:t>
            </a:r>
            <a:r>
              <a:rPr lang="en-US" b="1" baseline="30000" dirty="0">
                <a:solidFill>
                  <a:schemeClr val="bg1"/>
                </a:solidFill>
              </a:rPr>
              <a:t>th</a:t>
            </a:r>
            <a:r>
              <a:rPr lang="en-US" b="1" dirty="0">
                <a:solidFill>
                  <a:schemeClr val="bg1"/>
                </a:solidFill>
              </a:rPr>
              <a:t> Percentile Speeds</a:t>
            </a:r>
          </a:p>
        </p:txBody>
      </p:sp>
      <p:sp>
        <p:nvSpPr>
          <p:cNvPr id="3" name="Content Placeholder 2">
            <a:extLst>
              <a:ext uri="{FF2B5EF4-FFF2-40B4-BE49-F238E27FC236}">
                <a16:creationId xmlns:a16="http://schemas.microsoft.com/office/drawing/2014/main" id="{02016105-F145-28A2-5B45-BED32EC179DC}"/>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7" name="Picture 6">
            <a:extLst>
              <a:ext uri="{FF2B5EF4-FFF2-40B4-BE49-F238E27FC236}">
                <a16:creationId xmlns:a16="http://schemas.microsoft.com/office/drawing/2014/main" id="{C4573D70-361E-4028-3C33-3A9D501E21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200" y="1122728"/>
            <a:ext cx="11052141" cy="5057136"/>
          </a:xfrm>
          <a:prstGeom prst="rect">
            <a:avLst/>
          </a:prstGeom>
        </p:spPr>
      </p:pic>
    </p:spTree>
    <p:extLst>
      <p:ext uri="{BB962C8B-B14F-4D97-AF65-F5344CB8AC3E}">
        <p14:creationId xmlns:p14="http://schemas.microsoft.com/office/powerpoint/2010/main" val="31310991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0BEB88-0264-4DEE-6E19-062599DE5D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A0C3BC-DFC3-44CC-B12B-2F05272D0903}"/>
              </a:ext>
            </a:extLst>
          </p:cNvPr>
          <p:cNvSpPr>
            <a:spLocks noGrp="1"/>
          </p:cNvSpPr>
          <p:nvPr>
            <p:ph type="title"/>
          </p:nvPr>
        </p:nvSpPr>
        <p:spPr>
          <a:xfrm>
            <a:off x="1999488" y="239345"/>
            <a:ext cx="8979408" cy="883383"/>
          </a:xfrm>
        </p:spPr>
        <p:txBody>
          <a:bodyPr>
            <a:normAutofit fontScale="90000"/>
          </a:bodyPr>
          <a:lstStyle/>
          <a:p>
            <a:r>
              <a:rPr lang="en-US" b="1" dirty="0">
                <a:solidFill>
                  <a:schemeClr val="bg1"/>
                </a:solidFill>
              </a:rPr>
              <a:t>Middletown Volume and Violations Metrics</a:t>
            </a:r>
          </a:p>
        </p:txBody>
      </p:sp>
      <p:sp>
        <p:nvSpPr>
          <p:cNvPr id="3" name="Content Placeholder 2">
            <a:extLst>
              <a:ext uri="{FF2B5EF4-FFF2-40B4-BE49-F238E27FC236}">
                <a16:creationId xmlns:a16="http://schemas.microsoft.com/office/drawing/2014/main" id="{321F37BB-3EDF-617A-FD8C-32CF74FB49E1}"/>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7" name="Picture 6">
            <a:extLst>
              <a:ext uri="{FF2B5EF4-FFF2-40B4-BE49-F238E27FC236}">
                <a16:creationId xmlns:a16="http://schemas.microsoft.com/office/drawing/2014/main" id="{950A3A74-7AE8-3B9F-1164-652DEA25AC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200" y="1298612"/>
            <a:ext cx="11052141" cy="4705367"/>
          </a:xfrm>
          <a:prstGeom prst="rect">
            <a:avLst/>
          </a:prstGeom>
        </p:spPr>
      </p:pic>
    </p:spTree>
    <p:extLst>
      <p:ext uri="{BB962C8B-B14F-4D97-AF65-F5344CB8AC3E}">
        <p14:creationId xmlns:p14="http://schemas.microsoft.com/office/powerpoint/2010/main" val="42921710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811F556-BFA9-72CE-E4CE-D03CA085F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1BDD6C-7E21-EDB3-3213-2C22B6BAAD37}"/>
              </a:ext>
            </a:extLst>
          </p:cNvPr>
          <p:cNvSpPr>
            <a:spLocks noGrp="1"/>
          </p:cNvSpPr>
          <p:nvPr>
            <p:ph type="title"/>
          </p:nvPr>
        </p:nvSpPr>
        <p:spPr>
          <a:xfrm>
            <a:off x="2813304" y="239345"/>
            <a:ext cx="6565392" cy="883383"/>
          </a:xfrm>
        </p:spPr>
        <p:txBody>
          <a:bodyPr>
            <a:normAutofit fontScale="90000"/>
          </a:bodyPr>
          <a:lstStyle/>
          <a:p>
            <a:r>
              <a:rPr lang="en-US" b="1" dirty="0">
                <a:solidFill>
                  <a:schemeClr val="bg1"/>
                </a:solidFill>
              </a:rPr>
              <a:t>Middletown Violator Frequency</a:t>
            </a:r>
          </a:p>
        </p:txBody>
      </p:sp>
      <p:sp>
        <p:nvSpPr>
          <p:cNvPr id="3" name="Content Placeholder 2">
            <a:extLst>
              <a:ext uri="{FF2B5EF4-FFF2-40B4-BE49-F238E27FC236}">
                <a16:creationId xmlns:a16="http://schemas.microsoft.com/office/drawing/2014/main" id="{C1E8E617-ACE6-DB64-E4BC-03FD5CD69976}"/>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7" name="Picture 6">
            <a:extLst>
              <a:ext uri="{FF2B5EF4-FFF2-40B4-BE49-F238E27FC236}">
                <a16:creationId xmlns:a16="http://schemas.microsoft.com/office/drawing/2014/main" id="{AC03D8AC-39C8-4BC8-6563-2DFD56F4B7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200" y="1322234"/>
            <a:ext cx="11052141" cy="4658123"/>
          </a:xfrm>
          <a:prstGeom prst="rect">
            <a:avLst/>
          </a:prstGeom>
        </p:spPr>
      </p:pic>
    </p:spTree>
    <p:extLst>
      <p:ext uri="{BB962C8B-B14F-4D97-AF65-F5344CB8AC3E}">
        <p14:creationId xmlns:p14="http://schemas.microsoft.com/office/powerpoint/2010/main" val="7765067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14E599C-F65E-3EEB-018F-3829C9E14E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936F1-B674-94D7-39E2-3FD6B556600A}"/>
              </a:ext>
            </a:extLst>
          </p:cNvPr>
          <p:cNvSpPr>
            <a:spLocks noGrp="1"/>
          </p:cNvSpPr>
          <p:nvPr>
            <p:ph type="title"/>
          </p:nvPr>
        </p:nvSpPr>
        <p:spPr>
          <a:xfrm>
            <a:off x="3522789" y="239345"/>
            <a:ext cx="5146421" cy="883383"/>
          </a:xfrm>
        </p:spPr>
        <p:txBody>
          <a:bodyPr>
            <a:normAutofit/>
          </a:bodyPr>
          <a:lstStyle/>
          <a:p>
            <a:r>
              <a:rPr lang="en-US" b="1" dirty="0">
                <a:solidFill>
                  <a:schemeClr val="bg1"/>
                </a:solidFill>
              </a:rPr>
              <a:t>Middletown Summary</a:t>
            </a:r>
          </a:p>
        </p:txBody>
      </p:sp>
      <p:sp>
        <p:nvSpPr>
          <p:cNvPr id="3" name="Content Placeholder 2">
            <a:extLst>
              <a:ext uri="{FF2B5EF4-FFF2-40B4-BE49-F238E27FC236}">
                <a16:creationId xmlns:a16="http://schemas.microsoft.com/office/drawing/2014/main" id="{997C4F0A-C412-DB47-B932-866C72EBA4ED}"/>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7" name="Picture 6">
            <a:extLst>
              <a:ext uri="{FF2B5EF4-FFF2-40B4-BE49-F238E27FC236}">
                <a16:creationId xmlns:a16="http://schemas.microsoft.com/office/drawing/2014/main" id="{BEAD2704-0F7F-7C70-DBDE-1B01724029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200" y="1719020"/>
            <a:ext cx="11058395" cy="3897439"/>
          </a:xfrm>
          <a:prstGeom prst="rect">
            <a:avLst/>
          </a:prstGeom>
        </p:spPr>
      </p:pic>
    </p:spTree>
    <p:extLst>
      <p:ext uri="{BB962C8B-B14F-4D97-AF65-F5344CB8AC3E}">
        <p14:creationId xmlns:p14="http://schemas.microsoft.com/office/powerpoint/2010/main" val="33138916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B8268EC-3E71-EBBC-398D-AE88AE5A3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97B2C0-4220-215D-3B01-9DE4CFFDA97F}"/>
              </a:ext>
            </a:extLst>
          </p:cNvPr>
          <p:cNvSpPr>
            <a:spLocks noGrp="1"/>
          </p:cNvSpPr>
          <p:nvPr>
            <p:ph type="title"/>
          </p:nvPr>
        </p:nvSpPr>
        <p:spPr>
          <a:xfrm>
            <a:off x="2024949" y="132087"/>
            <a:ext cx="8684895" cy="883383"/>
          </a:xfrm>
        </p:spPr>
        <p:txBody>
          <a:bodyPr>
            <a:normAutofit fontScale="90000"/>
          </a:bodyPr>
          <a:lstStyle/>
          <a:p>
            <a:r>
              <a:rPr lang="en-US" b="1" dirty="0">
                <a:solidFill>
                  <a:schemeClr val="bg1"/>
                </a:solidFill>
              </a:rPr>
              <a:t>Warning vs Enforcement Period – Fairfield </a:t>
            </a:r>
          </a:p>
        </p:txBody>
      </p:sp>
      <p:sp>
        <p:nvSpPr>
          <p:cNvPr id="3" name="Content Placeholder 2">
            <a:extLst>
              <a:ext uri="{FF2B5EF4-FFF2-40B4-BE49-F238E27FC236}">
                <a16:creationId xmlns:a16="http://schemas.microsoft.com/office/drawing/2014/main" id="{B97739D5-73EC-6466-ED09-3E53EFF144E5}"/>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7" name="Picture 6">
            <a:extLst>
              <a:ext uri="{FF2B5EF4-FFF2-40B4-BE49-F238E27FC236}">
                <a16:creationId xmlns:a16="http://schemas.microsoft.com/office/drawing/2014/main" id="{072C16DC-5389-7B99-E369-38F7E49492C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198" y="1127793"/>
            <a:ext cx="11058395" cy="5598120"/>
          </a:xfrm>
          <a:prstGeom prst="rect">
            <a:avLst/>
          </a:prstGeom>
        </p:spPr>
      </p:pic>
    </p:spTree>
    <p:extLst>
      <p:ext uri="{BB962C8B-B14F-4D97-AF65-F5344CB8AC3E}">
        <p14:creationId xmlns:p14="http://schemas.microsoft.com/office/powerpoint/2010/main" val="24139340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6EA606-3B02-0EB6-1150-D63A2682AD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99E82-3A88-4A0B-65FF-2CD574038AF4}"/>
              </a:ext>
            </a:extLst>
          </p:cNvPr>
          <p:cNvSpPr>
            <a:spLocks noGrp="1"/>
          </p:cNvSpPr>
          <p:nvPr>
            <p:ph type="title"/>
          </p:nvPr>
        </p:nvSpPr>
        <p:spPr>
          <a:xfrm>
            <a:off x="2889504" y="2765560"/>
            <a:ext cx="7802052" cy="310926"/>
          </a:xfrm>
        </p:spPr>
        <p:txBody>
          <a:bodyPr>
            <a:normAutofit fontScale="90000"/>
          </a:bodyPr>
          <a:lstStyle/>
          <a:p>
            <a:endParaRPr lang="en-US" b="1" dirty="0">
              <a:solidFill>
                <a:schemeClr val="bg1"/>
              </a:solidFill>
            </a:endParaRPr>
          </a:p>
        </p:txBody>
      </p:sp>
      <p:sp>
        <p:nvSpPr>
          <p:cNvPr id="3" name="Content Placeholder 2">
            <a:extLst>
              <a:ext uri="{FF2B5EF4-FFF2-40B4-BE49-F238E27FC236}">
                <a16:creationId xmlns:a16="http://schemas.microsoft.com/office/drawing/2014/main" id="{12F31B7E-4F2C-D595-C107-A88D397B1B28}"/>
              </a:ext>
            </a:extLst>
          </p:cNvPr>
          <p:cNvSpPr>
            <a:spLocks noGrp="1"/>
          </p:cNvSpPr>
          <p:nvPr>
            <p:ph idx="1"/>
          </p:nvPr>
        </p:nvSpPr>
        <p:spPr/>
        <p:txBody>
          <a:bodyPr>
            <a:normAutofit/>
          </a:bodyPr>
          <a:lstStyle/>
          <a:p>
            <a:pPr marL="0" indent="0">
              <a:buNone/>
            </a:pPr>
            <a:endParaRPr lang="en-US" sz="3000" dirty="0">
              <a:solidFill>
                <a:schemeClr val="bg1"/>
              </a:solidFill>
            </a:endParaRPr>
          </a:p>
          <a:p>
            <a:pPr marL="0" indent="0">
              <a:buNone/>
            </a:pPr>
            <a:endParaRPr lang="en-US" sz="3000" dirty="0">
              <a:solidFill>
                <a:schemeClr val="bg1"/>
              </a:solidFill>
            </a:endParaRPr>
          </a:p>
        </p:txBody>
      </p:sp>
      <p:pic>
        <p:nvPicPr>
          <p:cNvPr id="5" name="Picture 4">
            <a:extLst>
              <a:ext uri="{FF2B5EF4-FFF2-40B4-BE49-F238E27FC236}">
                <a16:creationId xmlns:a16="http://schemas.microsoft.com/office/drawing/2014/main" id="{EA0ED628-3659-9C8B-52EE-EF4973B2362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39487" y="91440"/>
            <a:ext cx="10940288" cy="6153912"/>
          </a:xfrm>
          <a:prstGeom prst="rect">
            <a:avLst/>
          </a:prstGeom>
        </p:spPr>
      </p:pic>
    </p:spTree>
    <p:extLst>
      <p:ext uri="{BB962C8B-B14F-4D97-AF65-F5344CB8AC3E}">
        <p14:creationId xmlns:p14="http://schemas.microsoft.com/office/powerpoint/2010/main" val="1819916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7b3344f-be10-4b24-93e5-165e4c3ef0d3">
      <Terms xmlns="http://schemas.microsoft.com/office/infopath/2007/PartnerControls"/>
    </lcf76f155ced4ddcb4097134ff3c332f>
    <TaxCatchAll xmlns="bd414d0c-d0bf-4487-9d67-a10b15663a1c" xsi:nil="true"/>
    <Town_x002f_COGMember xmlns="27b3344f-be10-4b24-93e5-165e4c3ef0d3" xsi:nil="true"/>
    <ProjectNumber xmlns="27b3344f-be10-4b24-93e5-165e4c3ef0d3" xsi:nil="true"/>
    <RPMPL xmlns="27b3344f-be10-4b24-93e5-165e4c3ef0d3" xsi:nil="true"/>
    <_Flow_SignoffStatus xmlns="27b3344f-be10-4b24-93e5-165e4c3ef0d3" xsi:nil="true"/>
    <FundingProgram xmlns="27b3344f-be10-4b24-93e5-165e4c3ef0d3" xsi:nil="true"/>
    <DateTaken xmlns="27b3344f-be10-4b24-93e5-165e4c3ef0d3" xsi:nil="true"/>
    <PhotoSource xmlns="27b3344f-be10-4b24-93e5-165e4c3ef0d3" xsi:nil="true"/>
    <PhotoSubject xmlns="27b3344f-be10-4b24-93e5-165e4c3ef0d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8152CF93AB8149AC1FFA24FE753672" ma:contentTypeVersion="27" ma:contentTypeDescription="Create a new document." ma:contentTypeScope="" ma:versionID="1d03f8067d63b37c7494def00e7c9b81">
  <xsd:schema xmlns:xsd="http://www.w3.org/2001/XMLSchema" xmlns:xs="http://www.w3.org/2001/XMLSchema" xmlns:p="http://schemas.microsoft.com/office/2006/metadata/properties" xmlns:ns2="bd414d0c-d0bf-4487-9d67-a10b15663a1c" xmlns:ns3="27b3344f-be10-4b24-93e5-165e4c3ef0d3" targetNamespace="http://schemas.microsoft.com/office/2006/metadata/properties" ma:root="true" ma:fieldsID="a5784fb4f8779a6cd836764e191191d0" ns2:_="" ns3:_="">
    <xsd:import namespace="bd414d0c-d0bf-4487-9d67-a10b15663a1c"/>
    <xsd:import namespace="27b3344f-be10-4b24-93e5-165e4c3ef0d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Town_x002f_COGMember" minOccurs="0"/>
                <xsd:element ref="ns3:PhotoSubject" minOccurs="0"/>
                <xsd:element ref="ns3:ProjectNumber" minOccurs="0"/>
                <xsd:element ref="ns3:DateTaken" minOccurs="0"/>
                <xsd:element ref="ns3:_Flow_SignoffStatus" minOccurs="0"/>
                <xsd:element ref="ns3:FundingProgram" minOccurs="0"/>
                <xsd:element ref="ns3:PhotoSource" minOccurs="0"/>
                <xsd:element ref="ns3:MediaServiceBillingMetadata" minOccurs="0"/>
                <xsd:element ref="ns3:RPMP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414d0c-d0bf-4487-9d67-a10b15663a1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d5fe202-5d9e-4938-9b9e-bd8911132fc4}" ma:internalName="TaxCatchAll" ma:showField="CatchAllData" ma:web="bd414d0c-d0bf-4487-9d67-a10b15663a1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b3344f-be10-4b24-93e5-165e4c3ef0d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3d8a827-4ea3-4d00-bef8-cbb650e33d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Town_x002f_COGMember" ma:index="26" nillable="true" ma:displayName="Town/COG Member" ma:format="Dropdown" ma:internalName="Town_x002f_COGMember">
      <xsd:complexType>
        <xsd:complexContent>
          <xsd:extension base="dms:MultiChoiceFillIn">
            <xsd:sequence>
              <xsd:element name="Value" maxOccurs="unbounded" minOccurs="0" nillable="true">
                <xsd:simpleType>
                  <xsd:union memberTypes="dms:Text">
                    <xsd:simpleType>
                      <xsd:restriction base="dms:Choice">
                        <xsd:enumeration value="Bozrah"/>
                        <xsd:enumeration value="Colchester"/>
                        <xsd:enumeration value="East Lyme"/>
                        <xsd:enumeration value="Franklin"/>
                        <xsd:enumeration value="Griswold"/>
                        <xsd:enumeration value="Griswold - Jewett City"/>
                        <xsd:enumeration value="Groton City"/>
                        <xsd:enumeration value="Groton Town"/>
                        <xsd:enumeration value="Lebanon"/>
                        <xsd:enumeration value="Ledyard"/>
                        <xsd:enumeration value="Lisbon"/>
                        <xsd:enumeration value="Montville"/>
                        <xsd:enumeration value="New London"/>
                        <xsd:enumeration value="Nwe London"/>
                        <xsd:enumeration value="North Stonington"/>
                        <xsd:enumeration value="North Stontingotn"/>
                        <xsd:enumeration value="Norwich"/>
                        <xsd:enumeration value="Preston"/>
                        <xsd:enumeration value="Salem"/>
                        <xsd:enumeration value="Sprague"/>
                        <xsd:enumeration value="Stonington"/>
                        <xsd:enumeration value="Stonington Borough"/>
                        <xsd:enumeration value="Waterford"/>
                        <xsd:enumeration value="Windham"/>
                        <xsd:enumeration value="Mashantucket"/>
                        <xsd:enumeration value="Mashnantucket"/>
                        <xsd:enumeration value="Mohegan"/>
                        <xsd:enumeration value="Navy"/>
                        <xsd:enumeration value="USCGA"/>
                      </xsd:restriction>
                    </xsd:simpleType>
                  </xsd:union>
                </xsd:simpleType>
              </xsd:element>
            </xsd:sequence>
          </xsd:extension>
        </xsd:complexContent>
      </xsd:complexType>
    </xsd:element>
    <xsd:element name="PhotoSubject" ma:index="27" nillable="true" ma:displayName="Photo Subject" ma:description="choose all that apply" ma:format="Dropdown" ma:internalName="PhotoSubject">
      <xsd:complexType>
        <xsd:complexContent>
          <xsd:extension base="dms:MultiChoiceFillIn">
            <xsd:sequence>
              <xsd:element name="Value" maxOccurs="unbounded" minOccurs="0" nillable="true">
                <xsd:simpleType>
                  <xsd:union memberTypes="dms:Text">
                    <xsd:simpleType>
                      <xsd:restriction base="dms:Choice">
                        <xsd:enumeration value="Logo"/>
                        <xsd:enumeration value="Building"/>
                        <xsd:enumeration value="Transportation Transit"/>
                        <xsd:enumeration value="Transportation Bike"/>
                        <xsd:enumeration value="Transportation Pedestrian"/>
                        <xsd:enumeration value="Transportation Road"/>
                        <xsd:enumeration value="Bridge"/>
                        <xsd:enumeration value="Water Body Coastal"/>
                        <xsd:enumeration value="Water Body Inland"/>
                        <xsd:enumeration value="Emergency Management"/>
                        <xsd:enumeration value="Open Space Conservation"/>
                        <xsd:enumeration value="Open Space Park"/>
                        <xsd:enumeration value="Open Space Trail"/>
                        <xsd:enumeration value="Housing"/>
                        <xsd:enumeration value="Building Municipal"/>
                        <xsd:enumeration value="Retail"/>
                      </xsd:restriction>
                    </xsd:simpleType>
                  </xsd:union>
                </xsd:simpleType>
              </xsd:element>
            </xsd:sequence>
          </xsd:extension>
        </xsd:complexContent>
      </xsd:complexType>
    </xsd:element>
    <xsd:element name="ProjectNumber" ma:index="28" nillable="true" ma:displayName="Project Number" ma:format="Dropdown" ma:internalName="ProjectNumber">
      <xsd:simpleType>
        <xsd:restriction base="dms:Text">
          <xsd:maxLength value="255"/>
        </xsd:restriction>
      </xsd:simpleType>
    </xsd:element>
    <xsd:element name="DateTaken" ma:index="29" nillable="true" ma:displayName="Date Taken" ma:format="DateTime" ma:internalName="DateTaken">
      <xsd:simpleType>
        <xsd:restriction base="dms:DateTime"/>
      </xsd:simpleType>
    </xsd:element>
    <xsd:element name="_Flow_SignoffStatus" ma:index="30" nillable="true" ma:displayName="Sign-off status" ma:internalName="Sign_x002d_off_x0020_status">
      <xsd:simpleType>
        <xsd:restriction base="dms:Text"/>
      </xsd:simpleType>
    </xsd:element>
    <xsd:element name="FundingProgram" ma:index="31" nillable="true" ma:displayName="Funding Program" ma:format="Dropdown" ma:internalName="FundingProgram">
      <xsd:simpleType>
        <xsd:restriction base="dms:Choice">
          <xsd:enumeration value="LOTCIP"/>
          <xsd:enumeration value="Trans Alternatives"/>
          <xsd:enumeration value="5310/MGP"/>
          <xsd:enumeration value="STP"/>
          <xsd:enumeration value="Community Connectivity"/>
        </xsd:restriction>
      </xsd:simpleType>
    </xsd:element>
    <xsd:element name="PhotoSource" ma:index="32" nillable="true" ma:displayName="Photo Source" ma:format="Dropdown" ma:internalName="PhotoSource">
      <xsd:simpleType>
        <xsd:restriction base="dms:Text">
          <xsd:maxLength value="255"/>
        </xsd:restriction>
      </xsd:simpleType>
    </xsd:element>
    <xsd:element name="MediaServiceBillingMetadata" ma:index="33" nillable="true" ma:displayName="MediaServiceBillingMetadata" ma:hidden="true" ma:internalName="MediaServiceBillingMetadata" ma:readOnly="true">
      <xsd:simpleType>
        <xsd:restriction base="dms:Note"/>
      </xsd:simpleType>
    </xsd:element>
    <xsd:element name="RPMPL" ma:index="34" nillable="true" ma:displayName="RPM &amp; PL" ma:format="Dropdown" ma:internalName="RPMPL">
      <xsd:simpleType>
        <xsd:restriction base="dms:Choice">
          <xsd:enumeration value="RPM"/>
          <xsd:enumeration value="PL"/>
          <xsd:enumeration value="BOTH"/>
          <xsd:enumeration value="NON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2FA9A0-7456-4356-9335-10D3403E893F}">
  <ds:schemaRefs>
    <ds:schemaRef ds:uri="http://schemas.openxmlformats.org/package/2006/metadata/core-properties"/>
    <ds:schemaRef ds:uri="http://schemas.microsoft.com/office/2006/documentManagement/types"/>
    <ds:schemaRef ds:uri="04a61b9a-428a-4879-935b-30e8cb7a941c"/>
    <ds:schemaRef ds:uri="http://purl.org/dc/dcmitype/"/>
    <ds:schemaRef ds:uri="http://purl.org/dc/elements/1.1/"/>
    <ds:schemaRef ds:uri="http://schemas.microsoft.com/office/2006/metadata/properties"/>
    <ds:schemaRef ds:uri="http://www.w3.org/XML/1998/namespace"/>
    <ds:schemaRef ds:uri="http://purl.org/dc/terms/"/>
    <ds:schemaRef ds:uri="http://schemas.microsoft.com/office/infopath/2007/PartnerControls"/>
    <ds:schemaRef ds:uri="7681d489-ed9b-444b-b0ed-2110efbc513d"/>
  </ds:schemaRefs>
</ds:datastoreItem>
</file>

<file path=customXml/itemProps2.xml><?xml version="1.0" encoding="utf-8"?>
<ds:datastoreItem xmlns:ds="http://schemas.openxmlformats.org/officeDocument/2006/customXml" ds:itemID="{ED3190E5-EDF2-4B82-A1F0-C34661DA7D1A}"/>
</file>

<file path=customXml/itemProps3.xml><?xml version="1.0" encoding="utf-8"?>
<ds:datastoreItem xmlns:ds="http://schemas.openxmlformats.org/officeDocument/2006/customXml" ds:itemID="{5AD024DC-B780-433D-BB14-8C585C2A76E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2937</TotalTime>
  <Words>1055</Words>
  <Application>Microsoft Office PowerPoint</Application>
  <PresentationFormat>Widescreen</PresentationFormat>
  <Paragraphs>204</Paragraphs>
  <Slides>52</Slides>
  <Notes>2</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Aptos</vt:lpstr>
      <vt:lpstr>Arial</vt:lpstr>
      <vt:lpstr>Calibri</vt:lpstr>
      <vt:lpstr>Calibri Light</vt:lpstr>
      <vt:lpstr>Office Theme</vt:lpstr>
      <vt:lpstr>PowerPoint Presentation</vt:lpstr>
      <vt:lpstr>What is the  T2 Center?</vt:lpstr>
      <vt:lpstr>Safety Circuit Rider Team </vt:lpstr>
      <vt:lpstr>ATESD: The Basics</vt:lpstr>
      <vt:lpstr>ATESD: The Basics</vt:lpstr>
      <vt:lpstr>Talk  To  A Vendor </vt:lpstr>
      <vt:lpstr>The Application   Process</vt:lpstr>
      <vt:lpstr>PowerPoint Presentation</vt:lpstr>
      <vt:lpstr>PowerPoint Presentation</vt:lpstr>
      <vt:lpstr>On the DOT OSTA Website</vt:lpstr>
      <vt:lpstr> Approved Plans Are On the OSTA Website</vt:lpstr>
      <vt:lpstr>ATESD Application Checklist</vt:lpstr>
      <vt:lpstr>Checklist Item #1</vt:lpstr>
      <vt:lpstr>Checklist Item #2</vt:lpstr>
      <vt:lpstr>Checklist Item #3</vt:lpstr>
      <vt:lpstr>Checklist Item #4</vt:lpstr>
      <vt:lpstr>Checklist Item #5</vt:lpstr>
      <vt:lpstr>Checklist Item #6</vt:lpstr>
      <vt:lpstr>Checklist Item #6 (cont.)</vt:lpstr>
      <vt:lpstr> Crash History</vt:lpstr>
      <vt:lpstr> Speed Data</vt:lpstr>
      <vt:lpstr>   More Speed Data</vt:lpstr>
      <vt:lpstr>   Enforcement Data</vt:lpstr>
      <vt:lpstr>   Road  Safety  Assessment (RSA) Recommendations</vt:lpstr>
      <vt:lpstr>   Qualified  Census Tract</vt:lpstr>
      <vt:lpstr>Qualified Census Tract Map </vt:lpstr>
      <vt:lpstr>   Scaled Roadway Plan or Aerial Image</vt:lpstr>
      <vt:lpstr>   Scaled Roadway Plan or Aerial Image</vt:lpstr>
      <vt:lpstr>OSTA Timelines</vt:lpstr>
      <vt:lpstr>   OSTA  Will  Determine</vt:lpstr>
      <vt:lpstr>OSTA Timelines</vt:lpstr>
      <vt:lpstr>Speed  Camera  Location on  Google Maps</vt:lpstr>
      <vt:lpstr>Potential Pitfalls </vt:lpstr>
      <vt:lpstr>Potential Pitfalls </vt:lpstr>
      <vt:lpstr> You Must  Adopt a Privacy  Policy</vt:lpstr>
      <vt:lpstr>ATESD                  vs           FLOCK       </vt:lpstr>
      <vt:lpstr>   What is  Personal  Identifying Information?</vt:lpstr>
      <vt:lpstr>PII Storage and Retention </vt:lpstr>
      <vt:lpstr>Fairfield’s Town Website</vt:lpstr>
      <vt:lpstr>Calibration Transparency:  Fairfield’s  Town  Webpage</vt:lpstr>
      <vt:lpstr>More Pitfalls</vt:lpstr>
      <vt:lpstr>Defenses to Tickets</vt:lpstr>
      <vt:lpstr>Middletown Validation and Appeals Process</vt:lpstr>
      <vt:lpstr>What To Do With the Money?</vt:lpstr>
      <vt:lpstr>PowerPoint Presentation</vt:lpstr>
      <vt:lpstr>PowerPoint Presentation</vt:lpstr>
      <vt:lpstr>Middletown Reduction in 85th Percentile Speeds</vt:lpstr>
      <vt:lpstr>Middletown Volume and Violations Metrics</vt:lpstr>
      <vt:lpstr>Middletown Violator Frequency</vt:lpstr>
      <vt:lpstr>Middletown Summary</vt:lpstr>
      <vt:lpstr>Warning vs Enforcement Period – Fairfield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PLEASE READ BEFORE DESIGNING YOUR PRESENTATION</dc:title>
  <dc:creator>Corrao, Vanessa</dc:creator>
  <cp:lastModifiedBy>Barry, Shawn</cp:lastModifiedBy>
  <cp:revision>3</cp:revision>
  <dcterms:created xsi:type="dcterms:W3CDTF">2024-06-21T14:09:08Z</dcterms:created>
  <dcterms:modified xsi:type="dcterms:W3CDTF">2026-09-10T12:16:19Z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0x010100798152CF93AB8149AC1FFA24FE753672</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